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90" r:id="rId2"/>
    <p:sldId id="256" r:id="rId3"/>
    <p:sldId id="383" r:id="rId4"/>
    <p:sldId id="412" r:id="rId5"/>
    <p:sldId id="384" r:id="rId6"/>
    <p:sldId id="385" r:id="rId7"/>
    <p:sldId id="386" r:id="rId8"/>
    <p:sldId id="408" r:id="rId9"/>
    <p:sldId id="387" r:id="rId10"/>
    <p:sldId id="409" r:id="rId11"/>
    <p:sldId id="388" r:id="rId12"/>
    <p:sldId id="389" r:id="rId13"/>
    <p:sldId id="407" r:id="rId14"/>
    <p:sldId id="390" r:id="rId15"/>
    <p:sldId id="391" r:id="rId16"/>
    <p:sldId id="395" r:id="rId17"/>
    <p:sldId id="396" r:id="rId18"/>
    <p:sldId id="398" r:id="rId19"/>
    <p:sldId id="397" r:id="rId20"/>
    <p:sldId id="410" r:id="rId21"/>
    <p:sldId id="400" r:id="rId22"/>
    <p:sldId id="411" r:id="rId23"/>
    <p:sldId id="401" r:id="rId24"/>
    <p:sldId id="402" r:id="rId25"/>
    <p:sldId id="403" r:id="rId26"/>
    <p:sldId id="404" r:id="rId27"/>
    <p:sldId id="413" r:id="rId28"/>
    <p:sldId id="406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65"/>
    <p:restoredTop sz="94674"/>
  </p:normalViewPr>
  <p:slideViewPr>
    <p:cSldViewPr snapToGrid="0" snapToObjects="1">
      <p:cViewPr varScale="1">
        <p:scale>
          <a:sx n="215" d="100"/>
          <a:sy n="215" d="100"/>
        </p:scale>
        <p:origin x="51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3T04:54:55.839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19555 6869 11602,'0'-4'1880,"-1"2"-813,1 2-1058,34 1 61,-14-1 0,1 1-1167,9 0 0,1 0 1132,-2-1 0,0 1-1,6-1 0,0 1 58,-8-1 1,1 0-114,2-1 1,2 1 0,0-1-246,-2 1 0,0 0 0,-2-1-1326,8 0 0,0 1 1167,2-1 0,-4 1-1017,-3 0-688,-5 0 134,-5 0 2251,-7 0 0,-7 0 0,-4 0 0</inkml:trace>
  <inkml:trace contextRef="#ctx0" brushRef="#br0" timeOffset="215">20184 6801 6537,'3'5'3276,"0"-1"-2346,-3-4-894,38 16 9,-25-6 604,10 7 1,-4 3 1104,-23 12-1494,0 0-198,-10-4-62,1-15-171,-1 0-423,1-1 594,-13 2 0,15-8 0,-8 2 0</inkml:trace>
  <inkml:trace contextRef="#ctx0" brushRef="#br0" timeOffset="1216">28200 5326 12566,'0'4'1400,"1"-1"-1257,-1-3-81,23 3 27,-6-1 195,18 1 1,8 0-310,-17-2 1,1-1 0,0 1-1615,10 0 1,0 0 1343,-9-1 0,0 0 0,-5 1-364,5-1-489,7-1-1744,1-3 2325,-8-5 0,-6 3 0,-11-1 0</inkml:trace>
  <inkml:trace contextRef="#ctx0" brushRef="#br0" timeOffset="1383">28664 5244 10807,'21'24'1605,"-13"13"-2574,-15-25-725,-9 12 1694,3-11 0,6-6 0,0 0 0</inkml:trace>
  <inkml:trace contextRef="#ctx0" brushRef="#br0" timeOffset="1766">29292 5080 10443,'8'1'2044,"-3"0"-1473,-5-1 637,0 0-1147,-10 44-870,2-20 1,0 0 808,2 12 0,1 3-72,-2-11 0,0 1 1,2-2 36,4-1 0,1 0 0,-2 1 1,-2 3-1,1-1-247,-1 0 0,1 0 0,0-2 42,0 4 1,0-2-582,-1 6 1,0-6 312,3-20-2769,0-6 2980,3-20 0,-2 9 0,2-8 0</inkml:trace>
  <inkml:trace contextRef="#ctx0" brushRef="#br0" timeOffset="2016">29224 5203 11905,'5'2'3173,"-1"-1"-6450,-4-1 807,19-31 2307,-3 18 28,0-6 1,1 1-233,8 8 552,-2 5 0,1 3-365,-3 6 1,0 2 179,2-2 0,-3 2 116,-3 11 1,-5 2 20,-7 5 73,-4-3 0,-5 1 465,-16 2 0,-5-2-590,9-5 1,-1 0-475,-7-2 0,-5-1 0,4-3 278,6-5 1,0-2 402,-11 4 1,-1-5-293,8-7 0,2-2 0,-10 4 0,9-11 0</inkml:trace>
  <inkml:trace contextRef="#ctx0" brushRef="#br0" timeOffset="2383">30002 5053 12596,'7'6'2009,"-1"0"-1508,-6-6-252,0 0-249,-36 20 123,15-3-74,-4 0 0,-2 4 231,7 2 0,2 2-724,3-5 0,1 0 532,0 3 1,-1 2 0,2-1-1273,2-2 1,2-1 1160,-2 7 1,2-1-84,1 10-2303,5-2 2118,5-2-1551,5-2 1322,5-11 1,3-1-652,12 8 420,-6-11 1,2-1 357,-5-7 0,0-2-1284,19 3 1677,-3-4 0,-14-4 0,-7-1 0</inkml:trace>
  <inkml:trace contextRef="#ctx0" brushRef="#br0" timeOffset="2916">30357 5148 9833,'6'3'2637,"-2"-1"497,-4-2-3134,-10 43-1639,4-20 1,0 1 1293,-3 11 1,1 1 281,0-7 0,0 1-527,2-3 0,1 2 1,0-3 363,1-4 1,1-1-38,-3 15 1,2-4-496,3-16 40,1-5 264,0-5-685,0-15 125,0-5 678,0-6 0,1-3 647,-1-12-262,1 2 0,0-1 403,-1 14 1,1-1 601,-1-12 0,2 1-183,0-3 181,-1 14 0,1 0-744,6-13 1068,0 10-1376,0-4-62,9 14-153,-6 2 8,13 2 7,7 0 111,-5 6-18,-5 4 1,0 2 106,3 8 5,3 8 12,-12 6-17,-4 5 0,-3 4-37,-6-7 1,-1 2-188,-2-7 0,-2 0 323,-4 13 1,-3 0-809,1-15 1,0-2 708,-5 5 0,0-2-171,-9 3-462,-1-3 633,2-7 0,0-1 0,3-1 0,-12 5 0</inkml:trace>
  <inkml:trace contextRef="#ctx0" brushRef="#br0" timeOffset="3249">30808 5394 13022,'-2'-5'1762,"1"1"-737,1 4-1300,-51-1-2526,30 7 2746,-10-4 1,0 4-167,5 18-795,9-6 703,-3 6-107,12-10-84,3-1 61,3-2-761,4 0 666,4-5 1718,5-1-2291,14-10 590,-4-3 423,-1-1 0,-1-1 1998,2-5-951,3-6-176,-8 13 299,-9 0 556,1 6-1348,-7 2 408,-1 8-231,-2 9-482,-1 10-121,0-2-42,2 0-248,1-11-133,3-3-1548,7-1 918,1-5 1199,12-6 0,-14 0 0,4-3 0</inkml:trace>
  <inkml:trace contextRef="#ctx0" brushRef="#br0" timeOffset="3534">31177 5162 8872,'7'5'3276,"-2"0"-2360,-5-5-891,0 0 743,5 9 164,-9 14-708,3 6-423,-4-9 0,-2 0 228,-1 6 1,-1-1-683,3-5 0,-1 1 621,-1 5 0,1-1-38,-1 10-73,2-4-1469,2 6 873,1-12-345,1 2-1792,1-13 989,1-7 1887,-1-2 0,0-4 0,1-1 0</inkml:trace>
  <inkml:trace contextRef="#ctx0" brushRef="#br0" timeOffset="3751">31026 5421 10451,'-15'-7'3276,"3"1"-1434,12 6-2598,0 0 1329,30 2-573,-12-1-123,4 0 0,1 0-786,1-2 0,-2-1-180,10-1-550,-8 0 1,0 0-704,9-1 1768,-4 0-656,5 1 227,-7 1-448,-2 1 1451,-4 0 0,-10 1 0,-4 0 0</inkml:trace>
  <inkml:trace contextRef="#ctx0" brushRef="#br0" timeOffset="4052">31422 5367 8819,'-1'5'3276,"0"-1"-985,1-4-2226,-37 10 16,21-1-2,-10 3 1,1 4-125,14 1 1,2 1-217,-7 10 29,4 4-73,10-20 17,2-2-66,0-2-198,3-2-52,3-3-32,3-2-2,3-2-281,11-11 86,-4 0 313,9-10 237,-10 4 162,-1-1 393,0-3 1243,-5 6-997,-3 4 809,-7 12-467,-4 7-272,-3 6-255,-1 2-218,-1 2 354,1 1-480,1 9-51,3-7-64,3 4-1048,9-6 368,1-7-1140,17-1 706,-6-12 1240,7-8 0,0-1 0,-8 2 0,-2-1 0,0 0 0</inkml:trace>
  <inkml:trace contextRef="#ctx0" brushRef="#br0" timeOffset="4324">31846 5176 10354,'0'4'2937,"0"-1"323,0-3-2972,7 20-19,-10-6-197,0 10 1,-1 4-1712,-7-1 1,-1 1 387,0 1 0,0 1 1228,1 1 1,0 1 99,2 0 0,1 0-77,3-8 0,-1 0-17,0 7 1,0-1-124,-1 8-294,1-4-297,0 3-117,2-14-348,0-2-546,3-15 213,1-3-112,0-4 1641,5-8 0,-4 6 0,4-6 0</inkml:trace>
  <inkml:trace contextRef="#ctx0" brushRef="#br0" timeOffset="4584">32105 5285 6420,'6'3'2366,"-2"0"910,-4-3-2474,-6 43-887,0-23 1,-1 1 106,0 12 1,-1 0-19,-4-6 0,0-3-12,4 11 8,-9-1 0,11-2 590,-6-2-626,3-4-583,-2 5 51,4-11 1197,1 1-2206,4-13-674,1-5 1540,0-1 1,1-2 0</inkml:trace>
  <inkml:trace contextRef="#ctx0" brushRef="#br0" timeOffset="4768">32064 5531 10911,'5'2'3276,"-1"0"-2354,-4-2-799,35 0-202,-15 0-909,5 0 1,1 0 592,0 0-27,0-2-10,-3-1-36,-2-1 271,-3-1-2409,8-9 1738,-12 3-90,6-7 958,-13 0 0,-3 10 0,0-4 0</inkml:trace>
  <inkml:trace contextRef="#ctx0" brushRef="#br0" timeOffset="4957">32378 5326 9477,'6'2'3276,"-1"0"-8,-5-2-3206,-8 35-62,0-11-20,-2 10 1,0 2-1046,3-17 0,1-1 1062,-3 7 1,1 0-32,1-2 0,0-1 312,-3 10-589,2-9 1,1-1-416,0-1-2551,-4 4 464,6-16 2813,0-2 0,3-5 0,2-2 0</inkml:trace>
  <inkml:trace contextRef="#ctx0" brushRef="#br0" timeOffset="5270">32556 5654 11574,'2'2'1748,"0"0"-129,-2-2-1619,-28 33-62,17-20 13,-6 9 0,1 1-32,11-7-222,1-1-74,3-5-155,1-5 405,2-2 1,2-1-109,2-4-272,4-2-636,7-9 925,-3 1 72,4-7 146,-9 5 264,-2 2 128,-3 1 42,-2 2 2,-2 1-237,-1 1-434,-5-2-291,0 2-474,-2-2-856,2 3 1856,0-4 0,3 6 0,0-2 0</inkml:trace>
  <inkml:trace contextRef="#ctx0" brushRef="#br0" timeOffset="5584">32884 5244 10298,'6'2'3276,"0"0"-1386,-6-2-2203,0 0 472,41 31 37,-24-10-1238,7 2 1,-1 3 1368,-15 8-155,-6-16 1,0 2-1,-3 1 0,-1 1 13,-2 1 0,0 0-19,-3 1 1,-2 0-805,-3-1 1,-1 1 0,0-2 637,-4 4 0,0-1-17,0-3 0,0 0 0,-1-2-446,-3 0 1,-2-2 164,0 0 0,-2-1-138,-1 0 1,0-2-1022,-1 0 1,-1-1 1456,3-4 0,-2 1 0,4-2 0,4-1 0,2-1 0,-5 0 0,0 1 0</inkml:trace>
  <inkml:trace contextRef="#ctx0" brushRef="#br0" timeOffset="7305">32570 5708 6187,'-6'-2'1817,"1"0"118,5 2-2153,0-1 379,1-2 114,-1-1 203,-1-2-240,0 2 21,-2-1-94,2 2-92,-2-1-73,2 2-272,-2-2-66,-1 1 338,1 0 8,1 2 692,1 1-762,-1 2-111,-1-2-9,-1 2-146,-1 0 191,-5-1 95,10 1 42,-7-2 8,9 1 4,-5-1-12,-1 0-68,-1 1-41,0-1 101,-1 0-3,3 1-51,-1-1 182,3 0-117,1 1 112,0 1-107,0 1 113,0 0 69,-2-1-184,1 1 204,-3 0-112,2 1-42,-3 2-56,2-1 0,-1 2-70,1-2 61,1 1 1,0-1-56,0 0 64,2-1 0,-1 0-166,1 1 113,-1-1 50,0 1 3,1-1 48,-2-1-48,1 1-6,0-2 6,0 1-47,1 0 47,-1 0 3,1 0-3,0 0-56,0 0-118,0-1 12,0 0 162,0 0-3,0-1 48,2 1-37,0 0 79,0 0-82,0 0 26,0 0-25,1-1-3,0 1-3,1 0-180,1-1-220,5 0 109,-1 0-37,6 0 9,-3-1-65,1-1 37,1-1 109,-1-1-17,-1-2 90,-2-1-3112,1-3 2842,-7 2 0,1-1 1,-5 5-1</inkml:trace>
  <inkml:trace contextRef="#ctx0" brushRef="#br0" timeOffset="8302">32488 5694 6134,'-2'-5'28,"1"1"2528,1 4-2082,11-7-264,-8 5-9,4-6-36,1 7-30,-8 0 47,16-1-174,-10 1 45,4-1 57,-4 1 7,-1 1-69,0 0 61,2 0-64,1 1-82,-1 0 9,1 1 23,-2 0-40,0 1-64,0 0 103,0 0-2,2 1-110,0 0 118,-2 0 6,-2-1-6,-2 0-34,-1 0 34,1-1 37,-2 4-43,1 1-58,-1-1-26,0 1-56,0-2 46,-2 0 66,1 0 34,-3-1-3274,-2 3 3346,1-2 122,-2 1 161,-2-1-310,1-1-81,-8 3-20,7-2-79,-4 1-285,5-2 420,-7 4 0,9-5 0,-5 2 0</inkml:trace>
  <inkml:trace contextRef="#ctx0" brushRef="#br0" timeOffset="11674">31764 6077 6199,'2'2'3276,"0"0"0,-2-2 0,66 10-4214,-46-7 0,1-1 938,9 2 0,5 1 0,-3-1-31,-3-2 0,0 0-455,6 2 1,3-1 0,-2 1-39,-2-1 1,-1 1-66,0-1 0,3 1 0,-6-1-1005,-9-1 1,-2 1 1593,17 2 0,-17-2 0,-4-1 0</inkml:trace>
  <inkml:trace contextRef="#ctx0" brushRef="#br0" timeOffset="12396">30275 5954 11840,'7'2'2583,"-2"-1"-2225,-5-1 647,0 0-845,47 6-2377,-12-2 2316,-10-1 1,4 0 0,-1 0 23,3 0 1,1-1 2,4 1 0,4 0 0,-1 0-906,-8 0 1,0 0 0,1 0 756,0-1 1,2 2-1,-1-1 1,-1 0-54,1 0 1,-3 1-1,1-1-151,0 1 0,0 0 1,0 0-430,0 0 0,-1 0 0,1 0 193,-2 0 0,1 0 1,-1 0-304,-1 0 1,0-1-1,0 1 730,7 1 0,2 0 0,-5 0 1,-7-2-1,-1 1 0,5-1 1,-1 1-1</inkml:trace>
  <inkml:trace contextRef="#ctx0" brushRef="#br0" timeOffset="13804">29538 5913 1369,'6'2'3276,"-1"0"-197,-5-2-1615,2 0 39,-1 0 1122,1 1-850,-2 0-1187,0 0 1051,-1 1-1491,-1-1-106,-1-1-129,-4-1-218,-8-2 266,2 1 36,-9-1-285,5 1-73,-3 0-292,-11-1 236,5 0-202,7 2 0,-2-1-350,-17-2 715,10 1 1,-6 0 0,0 0 0,5 1 0,4 0 0,1-1-1,-9 0 1,0 1 0,0-1 0</inkml:trace>
  <inkml:trace contextRef="#ctx0" brushRef="#br0" timeOffset="17575">13124 7374 7349,'-8'0'2419,"2"0"-2382,6 0 1273,0 0-946,29 0-302,-14 1-62,5 0 0,0-1-34,5 2 34,0-1 3,0 0 0,2 0-1236,10 0 1234,-9-1 1,1 1 33,-9-1 0,0 0-34,2 0 0,-1 1-1491,2-1 0,1 0 1492,-1 0 1,2 0-2,6 0 0,3 0 0,-2 1-439,-1-1 0,0 1 426,0 0 1,3-1 0,-3 1 7,5 2 0,-4 0-24,-6-1 0,0 0 28,6 1 0,0 1-45,-11-2 0,0 1 90,17 2 0,1-1-21,-15-2 0,1 1-6,12 1 0,0-1-10,0-1 46,-1 0 147,-2-1-22,-1 0-47,-11 0 0,0 0-85,11 0 30,-7 1 0,0-1-794,1 1 798,8 1-8,-18-1 1237,11 1-1265,-9-1 917,12 1-822,-8-2 0,1 1-95,-4-1 0,1-1-425,5 1 1,1 0 379,11-1-6,-6 1-13,-1-1 19,-1 0 0,-1 0 0,1 1-329,-8-1 0,1 1 317,12 0 11,-12 0 0,0 0-309,10 0 301,-1 1-346,0-1 355,1 0 283,-11 1 1,1-1-307,1 1 1,-1 0 1134,1 0 1,-1 0-1098,-2 0 1,-1-1-16,8 2-19,-1-1 19,0 1 0,0-2 5,0 1-634,1-1 0,0 0 629,9-1 0,-7 1 0,-1-1-847,4 0 847,1 0-584,-1-1 556,1 0 115,-11 1 0,1-1-84,1 0 0,0 1 902,-1-1 0,1 1-900,-2 0 1,-1-1-6,9 1-11,1 0-1033,0 0 1055,2 0 42,0-1 646,1 1-699,-10-1 0,1 1-10,-5 0 1,-1-1-420,7 1 0,-1 0 437,11-1-5,-12 1 0,-1 0 89,13 0-92,-14 0 0,0 0 6,6-1 1,-8 1 0,-1 0 54,11 0 25,-11 0 0,0 0-685,7 0 652,0 0-1076,-1 0 1115,2 0-86,0 0 319,1-1-331,-8 0 1,1 0 0,1 0 1,-1 0 776,1 0 1,0 0-773,-3 0 0,0 0-8,6 0-9,-1 1 14,-1 0 6,-1 0-1220,9 0 1219,-7 0 52,7 0 2082,-10 0-2150,11 0 14,-8 0-321,7 0 326,-10 0-1818,10 0 1808,-8 0 2,7 0 1960,-10 0-2002,-2 0-2047,-1 0 2098,-1 0 211,-1 0-214,-2 0 8,9 1 23,-9-1 2168,7 1-2190,-9-1 240,-3 0-235,0 0 3259,-10 0-3154,12 0-125,-9 0 14,12 0-22,-5 0 11,2-1-6,1 1 1,1-1 2,1 0 0,1 0-5,7 0-32,4 1 38,0 0 2,8 0 0,-14 0-1248,9 0 1248,-9 0-400,1 1 0,0-1 406,2 1-6,1 0 0,1-1-31,-4 1 31,12 0 47,-11 1-38,10-1-6,5 0-57,1 0 51,-11 0 1,-1 0-1,6 0 6,-12 0 0,1 0-3,6 1 5,0-1-5,-1 1-5,0-1 14,-4 0 1,1 1 71,5-1-28,-7 0 1,-1 1 47,0-1 58,-2 1-150,-6 0 16,8 0-22,-9 0 67,20 0-70,-17 0 114,8 1 1028,-13-1-1134,-1-1 909,-2 0-908,-2-1 134,-1 1-737,-2-1-1784,0 1 1561,-1 1 97,0 0-145,-2 0-460,-1 1 1325,-4 0 0,3-1 0,-2 0 0</inkml:trace>
  <inkml:trace contextRef="#ctx0" brushRef="#br0" timeOffset="19706">21563 6555 11821,'2'4'2436,"-1"0"-509,-1-4-1681,-9 45-1651,3-20 0,-2 1 1451,3-2 1,-1 3 0,-1-2-25,-2 9 1,-1-2-23,4-9 0,-1-1-37,-2 9 1,0-2 33,2-7 0,0-1-18,-2 4 0,1-1-102,-3 3-336,1-5-2507,2-4 2075,1-5 460,2-4-1759,1-3 1497,2-4 1,2-1 0</inkml:trace>
  <inkml:trace contextRef="#ctx0" brushRef="#br0" timeOffset="19972">21536 6596 10272,'3'3'3276,"-1"0"-679,-2-3-2695,47-34 28,-21 23-25,2-2 1,7-2 0,-5 4-1469,7 7 1536,-7 2 1,-2 3 26,-2 6 157,-2 7-26,-3 5 12,-5 5-20,-4 4 199,-12 1 0,-4 0-45,-4-11 1,-1 0-47,0 10 0,-3-1-66,-3-14 0,-2-2 42,-10 11-133,8-11 1,-1-2-39,0 0 0,-1-1-84,-11 2 1,0-1-191,9-4 0,-1 0-577,-10 2 1,1-3-642,3-1-1807,1-4 3263,19-12 0,5 7 0,3-6 0</inkml:trace>
  <inkml:trace contextRef="#ctx0" brushRef="#br0" timeOffset="20275">22382 6528 12596,'5'7'3276,"-1"-2"-1682,-4-5 772,0 0-2248,-39 12-54,22-1 1,-2 2-1573,-10 2 1,-2 1 1511,8 4 0,2 2-4,4-5 0,1 2-979,-5 10 1,1 1 976,5-7 1,2 0-41,-4 7 0,2 0-206,7-10 0,1 0 206,2-1 0,0 0-1808,0 17 1533,2-3-80,3-2 980,6-4-1722,13 6 240,2-11 988,-4-9 1,1-2-1854,15-1 1764,2-10 0,1-1 0,-7 2 0,-3-4 0,0 0 0</inkml:trace>
  <inkml:trace contextRef="#ctx0" brushRef="#br0" timeOffset="20522">22778 6568 14260,'2'6'2022,"0"-1"-1846,-13 14 1,-5 4-392,2 5 162,1-3 1,-2 5 0,3-2-616,4-5 0,2-1 629,-2 8 0,2 0 20,2-9 1,0-1-75,1-1 1,0 1-190,-2 16-91,-1-4-55,1-5 306,-1-4-1273,-2-3 20,4-9-335,-2-2 178,4-9 73,1-3 1459,0-9 0,1 6 0,0-3 0</inkml:trace>
  <inkml:trace contextRef="#ctx0" brushRef="#br0" timeOffset="20756">22683 6732 8573,'6'-17'3276,"-1"3"-1394,-5 14-457,18-42-624,-3 22-1032,-2-4 0,2 0 312,6 11 66,-2 7-149,3 1-71,2 3 20,2 1 8,-3 7 0,0 4 107,4 3-662,-6 0 1,-3 3 759,-6 9-20,-4 5-59,-5 3-31,-8 2 85,-4 1-1036,-5-11 1,-3 0 1034,4-7 1,-1 0-57,-7 5 1,0-2-244,4-8 1,0-1 167,-1-1 0,0 0-3,0 0 0,-1-2-161,2 0 0,-1-1-480,-15 6-180,2-4 821,11-7 0,0-1 0,2 1 0,-6-3 0</inkml:trace>
  <inkml:trace contextRef="#ctx0" brushRef="#br0" timeOffset="21124">23256 6842 10211,'6'1'3276,"-2"1"0,-4-2-1996,-52 1-4293,28 7 3052,-8-4 0,-1 4-35,15 7 1,3 2 697,-9 9-771,8-6 0,1 1-323,3 4 34,2-2 487,7-9-515,6-7-45,3-4-12,6-1-75,5-2-1050,17-12 676,-12 3 0,-1-2 184,1-2 1,0 1 476,0-3 0,-3 2 231,5-6 62,-3 2 540,-6 4 142,-3 3 1513,-5 4-509,-3 3-425,-2 7-819,-1 3-204,-1 6-210,0 10-163,0-5 22,0 7 869,3-8-1711,3 2 204,1-6-439,4 0-609,-2-8-411,1-3 2148,5-9 0,-8 5 0,3-6 0</inkml:trace>
  <inkml:trace contextRef="#ctx0" brushRef="#br0" timeOffset="21339">23721 6596 11194,'-21'29'526,"0"0"1,2-1-1,2-1-526,7-8 0,1-1-56,1 1 0,1 0 21,0 1 0,2-1 380,0 1 1,1-1-416,-1 19-169,2-8 1,1-1-395,0 5 239,1-10 1,-1-2-1301,-2-8-1017,1-7 2457,-3-2 254,2-7 0,1 1 0,1 0 0</inkml:trace>
  <inkml:trace contextRef="#ctx0" brushRef="#br0" timeOffset="21822">23475 6814 14165,'-2'-4'2764,"0"1"-3070,2 3-2196,47 15 2194,-19-9 236,5 2 1,3 0-107,-8-6 1,-1 0-274,-1-1 0,0-1 312,5 1 1,-2 0 56,-7-1 1,-3 0-42,12-1 583,-12 0-460,-5-1 569,-3 0 800,-5 0-873,-2 1 341,-3 1 452,-7 1-1261,-1 1-28,-7 3 120,-1 3-30,-11 10-31,7-1-62,4-2 0,1 1-2137,2 3 2014,1 3 23,7-8-99,3-3 34,1-2-680,12 1 366,-3-6-100,12-1-143,-3-9-105,2-3-175,3-6 143,0-2 377,-1-2 485,-6 3 0,-1 0 737,3-4-37,3-3-230,-17 17 308,-4 5 2281,-8 19-2611,1-3-175,-1 4 0,0 2-203,1 4-62,-7 7-8,11-13-53,-4-1-90,15-2-131,-3-3-1687,18 0 503,-9-7-756,12-4-513,-6-8 2727,0-3 0,-7 3 0,-5 2 0</inkml:trace>
  <inkml:trace contextRef="#ctx0" brushRef="#br0" timeOffset="22228">24267 6555 13944,'9'1'3276,"-3"-1"-2316,-6 0-1080,0 0 120,12 31 5,-1 6-1098,-4-14 1,0 3 0,0-1 661,0 5 0,0-1 478,-2 3 1,-1 0 50,-2-8 1,-1 0-51,0 0 0,-1 0-32,-2 0 1,-2 0 22,0 0 1,-2-1 11,-3-1 1,-1 0 35,-1-2 0,-2 1 50,-9 5 0,-3 0-137,6-8 0,-1 0-46,-8 5 0,0-2-239,8-8 1,-1-1-1088,-9 3 0,0 0-267,10-6 1,0 0 1013,-10 0 1,3-1 0,10-3-1,0-4 1</inkml:trace>
  <inkml:trace contextRef="#ctx0" brushRef="#br0" timeOffset="22926">24007 6104 516,'-34'15'127,"-1"0"1,1 0-1,-1 0 1,1 0-1,1-1 1,0 0-1,1 0 1,-2 1 0,-2 1-15,5-1 1,-1 0 0,-2 1 0,-1 0-1,0 1 1,1-1 0,1 0 0,2-1-38,-1 0 0,2-1 0,1 0 0,0 0 0,-3 0 0,-3 3-57,7-4 0,-3 2 1,-1 0-1,-2 1 0,-1 0 1,-1 1-1,0 0 1,0 0-1,0-1 0,1 1 1,1-2-1,2 0-3,-5 2 0,1 0 0,2-1 1,-1 0-1,1-1 0,0 1 0,0 0 1,0-1-1,-1 1-16,0 0 0,0 0 0,0 1 0,0-1 0,-1 0 0,1 0 0,0 0 0,0 0 0,0 0-13,1 0 1,-1 0 0,1 0 0,-1 0 0,0 0 0,1 0 0,1-1 0,1 0 0,1-1-55,-6 3 0,2 0 0,2-2 1,-1 1-1,1 0 0,0-1-102,-1 1 1,2-1 0,-1 1-1,1-1 1,-2 1 0,-1 0 168,3-1 0,-1 1 0,-2 1 0,0-1 0,0 0 0,2 0 0,2-1 0,3-2 0,-6 3 0,4-2 0,1 0 0,-2 1 0,0-1 0,1 0 0,-1 1 0,1-1 0,-1 0 0</inkml:trace>
  <inkml:trace contextRef="#ctx0" brushRef="#br0" timeOffset="23389">21672 5394 8222,'4'4'1120,"-1"0"-350,-3-4 431,42 41-1039,-28-26 0,2 1 48,4 5 0,5 5 0,1 2 0,-2 0-787,0 1 1,-2 1-1,1 0 1,0 0 576,-4-4 0,1 0 0,-1 0 0,1 1 0,-1 1-198,2 2 1,1 2 0,-1 1 0,0-1 0,-1-1 186,-3-4 0,0 0 1,-1-1-1,0 1 1,1 0-239,0 1 0,1 1 0,0-1 0,1 1 0,-1 0 202,2 1 1,-1 1 0,2-1-1,-1 1 1,1-1-199,0 1 0,1-1 1,-1 1-1,3 0 0,1 2 85,-3-7 0,0 2 0,2 0 0,1 1 0,1 0 0,0-1 0,1 1 0,0-1-29,-2-2 1,2 1 0,0-1 0,0 0 0,1 0 0,0-1-1,0 1 1,0 0 0,0 0 77,0 0 0,0 0 0,0 0 0,0 0 0,0 0 0,1-1 0,-1 1 0,1-1 0,0-1 8,-1 0 1,1-1-1,0 1 1,0-1 0,0-1-1,0 1 1,0-2 0,-2 0-1,0-1-16,4 4 1,-1-2-1,0-1 1,-1 0 0,0 0-1,0-1-18,0 1 0,0 0 1,0-1-1,-1 1 0,1-1 1,-1 0 135,2 1 0,0 0 0,-1 0 0,1 0 0,-1 0 1,3 1 0,1 2 0,0-1 0,-2-1 0,-4-2 0,-1-2 0,-4-2 0,1 0 0,0 0 0,0 1 0,0 0 0</inkml:trace>
  <inkml:trace contextRef="#ctx0" brushRef="#br0" timeOffset="30625">26766 8275 9329,'7'5'1262,"-1"-1"980,-6-4-1712,-5 38-232,-2-9 0,0 4-862,2-6 0,0 2 0,0 0 561,-2 3 0,0 0 1,0 3-12,2-6 0,-1 2 0,1 1 0,0 0 0,0-1-8,0 1 0,0-1 1,1 0-1,-1 0-18,-1 7 0,0 1 0,0 0 0,1-4-37,1-3 1,0-2 0,1-4 36,0-3 1,0-1-67,-2 12-55,1-9-214,1-9 868,1-8-2582,1-7-25,0-9-193,-1-5 2627,-7-15 0,6 16 0,-4-6 0</inkml:trace>
  <inkml:trace contextRef="#ctx0" brushRef="#br0" timeOffset="30875">26643 8480 9827,'6'-16'1638,"-1"-7"0,-1 1 1420,3 6-3159,-1-4 1,0 1-60,12 4 54,4 5-2,-1 4 0,1 2 21,16-2-1552,-12 3 1,-1 3-1047,12 7 2676,-3 6 219,-4 9-210,-6 4 1052,-7 5-688,-13 0 0,-5 2 214,-6-7 0,-3 0-618,-1 7 0,-2-3 265,-5-9 0,-3-5-85,5-5 0,-1-1-88,-2-1 0,0 0-52,-1-1 0,0-1-70,-1-1 0,0 0-452,-6 0 0,-1-1-2,3-2 1,1 0-1116,1 0 1,0-3 1358,-9-12 0,22 7 0,3-8 0</inkml:trace>
  <inkml:trace contextRef="#ctx0" brushRef="#br0" timeOffset="31175">27558 8439 14355,'4'1'3276,"-1"-1"-2494,-3 0-15,-40 1-279,22 2 1,-3 2-1582,-4 1 1,-3 1 0,2 1 890,-2 5 1,2 1 201,-2 5 0,2 2 29,7-2 1,1 0-1038,-1 3 0,2 0 1008,0 2 0,1 0-51,2 0 1,0 2 102,4-2 1,1 0-1,2 2-149,1-1 0,1 1 0,2 0 24,-3 12 0,4-1 0,3-3 1,5-2-242,7-5 1,2-2-38,-6-6 1,2-1 138,10 4 1,2-2-657,-2-5 0,0-3-542,8-3 1,1-3 385,-3 2 0,-1-3-109,-1-4 1,-1-4 1132,-2-3 0,-2-1 0,1-1 0,2-4 0</inkml:trace>
  <inkml:trace contextRef="#ctx0" brushRef="#br0" timeOffset="32175">28159 8494 13282,'6'0'3031,"-2"0"-1634,-4 0-1529,-19 30-938,2 2 1124,2-2 0,-3 6 0,0 1-874,6-9 1,1 1 0,-1 0 0,1 0 784,-1 1 1,0 0-1,1 0 1,-1-1-111,2 0 1,0 1-1,0-2 1,1-2 109,-2 10 0,1-3-874,1-2 0,0-1 761,2-3 0,-1-1-37,2-3 0,0-1-347,0 1 0,1-1-2341,-2 9 1218,2-8-490,3-14 2145,2-13 0,0-2 0</inkml:trace>
  <inkml:trace contextRef="#ctx0" brushRef="#br0" timeOffset="32358">27981 8917 15201,'3'3'2808,"0"-1"-2872,-3-2 44,69-16-3257,-31 8 2218,-8 2 1,4-2 0,-3 2 748,-8 1 1,-1 1-243,-1-1 0,1 0 31,-2 1 1,-1-1 307,16-5-1426,-15 2 1,-1-1 1549,10-14 0,-7 8 0,-11 0 0</inkml:trace>
  <inkml:trace contextRef="#ctx0" brushRef="#br0" timeOffset="32530">28514 8521 11205,'4'7'1638,"-12"17"0,-7 5-28,7-12 0,-1 1-2360,-4 7 1,-1 3 0,1-1 805,0 2 0,1-1-1419,0 2 0,0 2 1342,1-1 0,0 1 0,0 0 0,1-1 394,1 0 1,0 0-488,0-3 1,1 2-417,0-2 1,-1 2 0,1-2-851,1-3 1,0 0 544,-3 10 1,1-3-2314,2-12-129,2-6 3265,0-6 1,4-4 0,-1-3 0</inkml:trace>
  <inkml:trace contextRef="#ctx0" brushRef="#br0" timeOffset="32859">28678 9163 18163,'-20'21'-39,"1"-1"0,-1 1 0,-4 3 0,5 0-194,6 9-83,10-12-107,3-3 3,4-2-64,2-5-326,11-2-63,7-11 478,1-4-173,0-10 524,-8-2 44,-3-2 207,-2 1 297,-4 1 593,-10-2-867,3 6 266,-9-2-496,2 9 0,-2-1 0,-6 5-490,0 1-434,0 1-2353,-7 1 2855,2 2 1,5-2 0,5 2-1</inkml:trace>
  <inkml:trace contextRef="#ctx0" brushRef="#br0" timeOffset="33282">29320 8494 13642,'3'3'3276,"1"-1"-1490,-4-2-1666,-15 31-20,1-6 0,-3 6 0,1 0-1007,5-4 1,1 0 0,-1 3 972,-2-1 1,-2 4 0,0 1-1,1-2 1,2-2-683,3 0 1,2-2 0,0 0 626,-2 0 0,0 1 0,-1 0 1,1 0 2,-1 6 0,0 1 0,0 0-487,1-5 0,1 0 0,0 0 0,-1-1 447,0 4 1,0-1 0,0-1 22,1 0 0,-1 0 1,2-6-520,-2 5 293,3-9 743,1-8-1606,3-6-174,1-9-211,1-5-735,2-9 255,3-6-1320,1-1 3274,3-9 0,-4 16 0,0-2 0</inkml:trace>
  <inkml:trace contextRef="#ctx0" brushRef="#br0" timeOffset="33696">29702 8781 13378,'2'3'1971,"1"0"-467,-3-3-1151,-22 51-1992,15-32 1,-1 1 1579,-3 7 1,-1 3-1,0 1 59,0 0 0,1 2 0,-1-1-17,1 2 0,0 0 1,0 0-427,0-1 0,0 1 1,0-1 439,2-5 0,1 0 0,0-3-55,1-2 1,0-2-206,-4 15-98,1-10-238,4-8-1414,3-7-1141,1-13 1880,5-7 168,3-14 1271,4-7-504,-4 11 0,1 0 412,0-3 0,0-1-73,2-4 0,-1 2 0,1-4 0,-1 4 0</inkml:trace>
  <inkml:trace contextRef="#ctx0" brushRef="#br0" timeOffset="33880">29593 9040 7123,'15'-35'655,"-1"-1"0,1 0 1,-1 4-1,-1 0 0,-2 5 1946,4-7-1906,-1 5 212,5 0-638,4 6-2710,1 3 2449,3 7 82,-4 8-90,3 2-82,-1 1 74,1 7 83,4 15-8,-16 1 1,-3 3-50,1 1 0,-3 1-422,-1 6 0,-5 3 490,-5-8 0,-1 2 0,-2-1-551,-1 5 0,-1 0 629,-1-5 0,0 2 1,-3-2 46,-2-2 1,-3-1 0,-1 0-163,-2-1 1,-1 0 0,-1-1-296,1 0 0,-1 0 0,-1-1-28,1-3 1,-1-2-1,0 0-1365,-10 3 1,2-2 1312,6-4 1,1-2 0,2 0 0,3-2 0,1-2 0</inkml:trace>
  <inkml:trace contextRef="#ctx0" brushRef="#br0" timeOffset="34159">30289 9218 13984,'7'6'1932,"-1"-1"-1753,-6-5 747,0 0-1684,-48-2 696,26 11-1518,-9-5 0,1 3 1535,6 18-123,1 2 697,3 2-1175,8-6 1,2 1-136,0 3-858,3-6 1,3-3-72,7-5 399,4-4 320,5-4 143,6-5 1585,4-7-737,-3-3 0,-1-1 0,0 1 0,7-8 0</inkml:trace>
  <inkml:trace contextRef="#ctx0" brushRef="#br0" timeOffset="34261">30262 9341 7890,'15'-4'2671,"-3"0"-196,-12 4-285,0 0-2092,6 34-532,-5-14 403,1 4 0,1 1-5,-5 1-1237,2-6 0,-1 1-776,-3 2 2049,13 9 0,-11-26 0,12-2 0</inkml:trace>
  <inkml:trace contextRef="#ctx0" brushRef="#br0" timeOffset="34493">30808 8890 13508,'-19'29'278,"0"0"1,0 0 0,1 0 0,0-2 0,0 1 0,2-2 0,2-1-692,-1 7 1,2-2 394,0 2 0,1 0-1039,1 0 1,0-1 1039,1-1 0,1-1-213,0-2 1,1 1-452,1-1 1,-1 1-1,0-2 219,2-3 0,-1-1-15,-2 10 1,-1-4-2801,-1-11 0,3-9 3002,-2-8 1,7-2 0,-1-2 0</inkml:trace>
  <inkml:trace contextRef="#ctx0" brushRef="#br0" timeOffset="34913">30467 9327 12580,'7'2'2918,"-1"0"-2742,-6-2-529,0 0-137,37-1-11,-12 0-102,2 1 1,2-1 84,-4-1 0,0 1-1595,13-1 2112,-14 0 0,1 1-572,11-1 508,-15 0 1,-2-1 137,10-1 136,-4-1 298,-17 2 422,-4 1-282,-2 1 2629,-1 1-1661,-9 6-1606,-1 1-4,-10 9 52,4-3 1,-1 2 105,-7 9-163,8-8 0,0 1-109,-4 13-518,8-5 305,3-2 3,6-8-588,7-8 408,1-4-75,6 0-174,12-9 616,-4-2 1,1-1 265,13-5-486,-14 4 1,-1 0 648,-5 3 179,-4 3 17,-3 2 143,-4 4 187,-2 10-610,-1 3-132,0 9-123,-3 7-134,2-7-410,-2 6-1040,3-7-1651,5-7 670,1-3 2607,3-7 0,-3-6 0,-2 0 0</inkml:trace>
  <inkml:trace contextRef="#ctx0" brushRef="#br0" timeOffset="35243">31464 8917 10804,'5'0'3276,"-1"0"0,-4 0-2023,17 111-2892,-18-80 1,-1 1 1204,3-5 0,1 6 1,0 2-1,-1-2 1,-2-3 303,-5 0 1,-2-3 0,-1 0 141,0 2 0,-2 1 0,1-1-12,-2 1 0,-1 0 0,0-1-3,-1 0 0,-1-1 1,-1 1 0,-1-2 1,-3 1-1,0 0 1,-1-2-47,-1 0 1,-1-2-1,0 0 1,0 0-208,0-1 1,-1 1-1,1-1 1,0-2 37,-7 2 1,0-1-1,2-3-209,-1-1 1,1-4-771,1-1 0,1-1-443,4-3 1,0-1 1393,-1-3 0,2-2 1,2 2-1,0-5 1</inkml:trace>
  <inkml:trace contextRef="#ctx0" brushRef="#br0" timeOffset="35833">31668 7879 10143,'-34'16'-17,"0"0"1,1 0 0,-2 1 0,-1 0 0,2 0-1077,3-2 1,1 1 0,0 0 1038,3-2 1,1 0 0,-2 1 0,-2 1 59,0 0 1,-1 1-1,-2 1 1,-2 1 0,-1 1-1,-2 1-71,10-5 0,-2 1 1,-2 0-1,0 2 1,-2-1-1,1 1 1,-1 0-1,0 0 1,1-1-1,1 0 1,0 0 73,-2 1 0,1-1 1,0 1-1,1-1 0,0 0 1,-1 0-1,-1 1 1,-1 0-1,-1 2-40,6-5 1,-2 1 0,0 2 0,-2-1 0,0 1 0,-1 1 0,0-1 0,0 1 0,0-1 0,0 0 0,1 0 0,1-1 0,1-1 0,2 0-1,1-2 31,-7 5 0,3-2 0,1-1 0,1-1 0,0 0 0,0 1 0,-1-1 0,-2 2-88,4-2 0,-2 0 0,0 0 0,-1 1 0,-1 0 1,1 0-1,-1 0 0,2-1 0,-1 0 0,2 0 1,1-1 55,-3 1 1,3-1-1,0 0 1,1-1-1,0 0 1,-2 0-1,-1 1 1,-3 1-27,5-2 1,-3 0-1,-1 1 1,-1 0-1,-1 1 1,-2 0-1,1-1 1,-1 1-1,0 0 1,1 0 0,1-1-1,0 0 1,3-1-1,0 0 15,-4 2 1,2-1 0,1-1 0,1 1-1,0-1 1,1 0 0,-2 0 0,-1 1-1,-2 1-17,6-3 0,-2 1 0,-1 0 1,0 1-1,-2 0 0,0 0 0,0 0 1,0 0-1,1 0 0,0 0 0,2-1 1,0 0-1,3-1 0,1-1-99,-9 4 0,3-2 0,1 0 1,2-1-1,1 0 0,0 0 1,-1 1-39,-3 1 0,0 1 0,1-1 0,1 0 0,-1 0 1,1 0 196,2-2 0,1 0 0,0-1 0,0 1 0,0 0 0,0-1 0,-4 4 0,-1 0 0,1-1 0,1 0 0,4-2 0,-1 0 0,4-2 0,0 0 0,-6 4 0,0 1 0</inkml:trace>
  <inkml:trace contextRef="#ctx0" brushRef="#br0" timeOffset="36246">28432 7183 14148,'-3'-1'-919,"1"0"802,2 1 857,-3 79-1833,3-43 1,0 2 0,1 3 939,0-9 0,-1 1 0,1 1 0,0 1 0,0-1-2,1 4 0,1-1 0,0 2 0,0-2 0,1 1 179,1-4 0,-1 0 0,2 0 0,-1-1 0,1 2-98,0-4 1,0 0 0,0 1 0,1 0 0,-1-1-1,2 2 41,-1-1 1,0 1 0,1-1 0,1 2 0,1 1 0,2 3-75,-2-9 0,1 1 1,2 3-1,0 0 0,1 1 1,1 1-1,0 1 0,0-1 1,1 0-1,0-1 0,0 0 1,-1-2 6,1 0 1,1 0 0,0-1-1,-1-1 1,2 1 0,-1-1 0,0 0-1,1 1 1,0 0 0,0 0 0,1 1 32,-2-2 1,1 2 0,-1 0-1,1 0 1,1 1 0,-1 0-1,0 0 1,1-1 0,0 0-1,-1 0 1,1-2 0,0 0-1,0-2-86,4 6 0,1-1 0,-1-1 1,1-1-1,0-1 0,0-1 0,-1 0 1,0-1-1,0-1-78,-1 0 0,1-1 0,-2-1 1,1 0-1,-1-1 0,1 0 0,0 0-17,3 4 0,0 0 1,0 0-1,1 0 0,-1-1 1,0 1 112,-1-2 0,1 1 0,-1 0 0,0-1 0,0 0 0,-1 0 135,2 1 0,0 0 0,0 0 0,-1-1 0,0 1 0,0 2 0,0 1 0,-1-1 0,0-1 0,-3-4 0,-1-1 0,-1-2 0,-2-1 0,6 11 0,-1 0 0</inkml:trace>
  <inkml:trace contextRef="#ctx0" brushRef="#br0" timeOffset="41629">5353 10679 13936,'10'0'674,"-3"0"-674,-7 0 1081,0 0-224,40-4-709,-19 3-354,7-1 1,0 0 241,1 1-1029,1 0 1071,4 0-35,-7 1 1,1 0-42,-5-1 1,0 1 24,10 0 0,0 0-8,-9 0 1,0-1-688,7 1 0,4-1 656,-3 0 0,3 0 0,0 0 15,-4-1 1,-1 1 0,5 0-2,-3-1 0,3 1 1,4-1-1,0 0 1,-1 0-1,-2 0-481,-2 0 1,-1 0-1,-1 1 1,0-1-1,2 1 480,0-1 1,2 0-1,1 0 1,0 0-1,-2 1 1,-1-1-349,5 0 1,-1 1 0,-1 0 0,-2-1 381,3 1 1,-1 0 0,-1 0-281,-1 0 1,-1 0-1,1 0 245,-1 0 0,1 0 0,-1 1-13,0-1 0,-1 0 0,2 0-128,-1 1 1,3-1-1,0 0 1,-3 0 140,2 0 0,-2 1 0,3-1 19,-4 0 0,3 1 0,1-1 1,-1 1-1,-4 0-21,2-1 0,-3 1 0,1 0 2,-2 0 0,2 0 0,0 0 0,-3 0 0,-1-1 0,-1 1 0,-1 1 2,1-1 0,-1 0 0,1 0 220,-2 1 0,1-1 0,1 1-205,10 0 1,2 0 0,-2 0 0,-8 0 0,-2 0 0,2 0-18,8 1 0,2-1 0,-3 0-3,3 0 0,-2 0 354,1-1 0,1 1-351,-2-1 0,1 0 0,-1 0 0,-8 1 0,-2-2 0,2 1 0,6 0 0,2 0 0,0 0-1,-3 0 0,-1 0 0,1 0 1,-3 1 0,2-1 0,-1 0 0,0 0 100,3 0 0,0 1 0,0-1-101,3 1 0,1 0 1,-5 0 1,-4 0 0,-3 0-1,1 1 0,0-1 190,0 1 0,0-1-186,-1 0 0,1 0 0,-1 0-3,4 1 0,0-1 11,-5 0 0,2 0 1,-2 0-13,1 1 0,-1-1 239,-1 1 1,1-1-247,8 1 0,-1 0 3,-9 0 0,-1-1 721,6 1 0,-1 0-716,-6-1 1,-1 1 32,14 0-1890,-9 1 1859,-3-1 2165,-21-2-1958,7 1 358,-8 0-1410,0 0-166,-7-1-756,-2 1-1513,-8 1 3130,-15 0 0,16 0 0,-8 0 0</inkml:trace>
  <inkml:trace contextRef="#ctx0" brushRef="#br0" timeOffset="43247">18340 10215 13798,'1'5'2223,"0"-1"-1363,-1-4-737,-8 47-163,3-17 1,-1 5 0,1 2 0,-1-2-1054,0 1 1,1-1 0,-1 3 933,2-7 1,-1 4 0,0-1 0,0-1-1,0-5 142,-2 6 1,1-5-38,6 0 1,-1-1 376,-5-3 1,1-1-372,2 2 1,1-1-384,-5 7-583,-6 0 82,7-24-2345,-5-16 925,6-8 378,-2-13 1974,5-9 0,1 21 0,1-6 0</inkml:trace>
  <inkml:trace contextRef="#ctx0" brushRef="#br0" timeOffset="43462">18231 10392 7111,'10'-29'3276,"-3"12"-3060,-2-6 0,0-1 711,1-4 162,8-7-680,-6 9-335,5 10 0,2 2-74,3-3-2,16 3-40,0 3 163,-8 6 1,4 3-160,-3 7 1,2 4 0,-2 0-278,7 0 1,0 3 341,-8 1 0,0 3 0,-5 2 221,-1 11 0,-5 0-103,-5-6 1,-2 2 106,-3 0 0,-1 4 0,-4-4-38,-4-2 0,-4-1 12,-4 1 0,-3 1 0,-1-3-170,-3-3 0,-1-1-56,-9 4 0,-1-1-40,7-8 1,0-2-30,1 0 1,-1-2-172,3-1 1,-2-1-1374,-6 0 1,0-5 1277,11-11 1,1-2 0,-19 6 0,27-20 0</inkml:trace>
  <inkml:trace contextRef="#ctx0" brushRef="#br0" timeOffset="43713">19296 10105 13737,'4'3'2665,"-1"-1"-825,-3-2-642,-65 34-1055,46-16 0,2 2 0,-3 0-963,-2-2 1,-3 0 0,0 1 0,3 2 579,-1 6 0,3 2 0,2 2 228,1 0 1,3 3 0,1-3-487,3-6 1,2-1-1,0 1 452,-1 6 1,1 1-1,2-2-249,1-1 1,5 1-15,6-1 0,4 2 0,-1-3 123,1-1 0,1-1-137,2-2 0,3 2 0,0-5 1,1-7 0,0-3-124,2-1 1,1-2-184,-1-1 1,4-3 628,12-9 0,7-5 0,-6 1 0,-14 6 0,-1 0 0,9-6 0,0-1 0,0 1 0</inkml:trace>
  <inkml:trace contextRef="#ctx0" brushRef="#br0" timeOffset="44103">19801 10133 11673,'-21'14'1542,"-1"-1"1,-4 12-1412,8-8 1,-2 3 0,3 0-43,1 5 1,4 0-90,-1 2 0,2 3-104,4-4 1,0 3-1,1 1 1,0-1-107,-2 8 0,1 0 0,2 0-826,1 1 1,1 0-1,0-2 872,0-7 1,0-2 0,2-4-285,5 3 1074,-7-8-1113,-1-7 157,-1-7-776,1-9 741,-2-10-651,3-10 397,1-10 1326,2 14 1,0-1-767,2-3 0,0-1-813,1-2 1,1-1 968,1 1 0,3-4 507,1 4 0,2-4 0,2 0 0,1 2 125,5-2 0,3 3 1,-1-1-648,-5 4 1,-1-2-1,0 1 1,2 5-4,13-5 1,0 11 80,7 16-755,-14 7 671,-3 0 0,-1 3 75,-3 14 0,-4-8 0,-2 1 113,-6 2 1,-3 1-45,2 3 0,-1 0-62,-1 2 0,-2 0 55,-1 1 0,-2 0 136,-1-2 0,-1 2 0,-4-1-163,-9 6 1,-5-1 0,1 0-411,4-5 1,1 0 0,-1-1 194,-6 2 0,-2-1 1,3-4-37,3-5 1,2-3-198,1-1 0,1 0 1205,-13 6-4220,0-6 0,14-5 2642,2-11 1,12 2-1,2-5 1</inkml:trace>
  <inkml:trace contextRef="#ctx0" brushRef="#br0" timeOffset="44430">20471 10529 11488,'1'6'2442,"1"-1"834,-2-5-2515,-44-12-492,22 14-135,-9-6 1,-3 4 97,8 11 1,1 4-1326,3 0 1,0 1 0,0-1 92,-6 4 0,2 1 936,1 3 0,4-1 1029,9-3-1304,6-3 45,3-3-212,10-1 276,2-6 9,9-1 2,3-9 43,4-4 123,5-6 161,4-4-126,-17 9 0,1 0 18,16-8-111,-11 7 1,0 2 373,3 3 0,3 6-78,-24 15-157,-5 21-151,-1-5 92,0-10 0,0 0-526,0 16 711,0-12-1562,4 1-407,1-17 3,4-6 2016,11-12 0,-11 6 0,6-8 0</inkml:trace>
  <inkml:trace contextRef="#ctx0" brushRef="#br0" timeOffset="44629">20935 10215 11972,'11'-1'2579,"-3"1"-1632,-8 0 8,0 0-73,-20 35-370,3-5-363,4-5 1,-3 7 0,-1 1 0,2-3-1789,-1 4 1,1 1 1436,3-8 1,-1 3-1,0-1 1,3-2 157,0 4 1,2-3-753,0 0 1,2 0 553,0-2 0,1-1-81,1-3 0,1 2-1316,-4 9 1,-1-1 982,1-4 1,1-5-1,0-6 1,4-17 0</inkml:trace>
  <inkml:trace contextRef="#ctx0" brushRef="#br0" timeOffset="45034">20593 10515 9641,'5'2'3064,"-1"0"-1095,-4-2-2420,93 2 310,-65-2 0,1-1 1,1-1-1,0 1-631,5 1 0,2 0 0,-1-1 0,0 1 703,-3-2 1,0 0-1,-2 0 1,-4 0-26,0-1 0,-2 1 45,-3-1 0,-2 1 49,13-2-950,-11 1 1183,-8 1 674,-7 1-166,-4 0-494,-14 4-82,-3 3 14,-14 6 1325,-1 5-1443,-2 3-35,10-4 1,0 2 981,-1 3 1,1 0-1058,4-4 0,1 0-27,2 1 0,4-3-72,7-5 56,1-3 92,3-2-334,18-3 85,-5-4 92,18-4 957,-10-4-887,3-2 87,-3 0 37,-1 2 35,-10 1 1192,8 4-480,-13 7-616,9 4-81,-10 7-59,-1 1-28,1 2-70,1 0-87,9 4 70,0-6-364,9 1-221,-1-9-296,4-4-671,-4-4 1,0-1-1639,10-3 2763,-9-2 0,-2 0 1,-7 2-1,0-4 0</inkml:trace>
  <inkml:trace contextRef="#ctx0" brushRef="#br0" timeOffset="45247">21754 10119 13955,'7'5'1165,"-1"-2"-275,-6-3 737,19 50-1228,-12-23 0,-1 3-1492,2-2 1,1 2 0,-2 0 980,-2-3 0,-2 0 0,0-1 180,-1 6 1,-1 0-593,-2 0 1,-1 1 523,-1-1 0,-4 2-404,-4-7 0,-4 4 0,-1-1 0,0-2 367,1-2 1,0-3-1,-3 2-283,-1 2 1,-4 2 0,0 0 0,1-5 97,1-4 0,0-3 0,0-1-131,-1 2 0,-1-1 1,0-1-308,-1 1 0,0-1 0,0 0-433,-1-1 1,-1 0 0,1 0-1,2-2 1,0 0 0,-2-1 1010,-5 2 1,-2-1-1,4-2 1,7-2 0,2-1-1,-5 0 1,0 0 0</inkml:trace>
  <inkml:trace contextRef="#ctx0" brushRef="#br0" timeOffset="46162">13165 12017 7842,'6'4'1026,"13"2"0,3-1-379,6 0-2286,2 1 1,5-1 1346,-7-1 1,1-1 0,0 0 394,8 0 1,2 0-436,-4 0 0,3 0 0,-2 0 334,-6-1 0,0 0 0,0-1-29,1 1 1,2 0-1,-1 0 47,2 0 1,1-1 0,0 1-360,1 0 0,0 0 0,0 0 383,1 0 1,-1 0 0,4 0 0,-9-1 0,1 1 1,2 0-1,1-1 1,1 1-18,-3 0 0,1-1 1,1 1-1,1 0 1,0-1-1,-1 1 1,-1-1-22,1 1 0,-1-1 1,-1 0-1,0 1 1,1-1-1,0 1 4,0-1 1,1 0 0,0 0-1,0 1 1,0-1 0,-3 0 0,-2-1 8,5 1 0,-3-1 0,-2 0 1,2 1-57,0-1 0,1 0 0,0 0 0,-1 0 67,1 0 1,-1-1-1,1 1 1,2-1 81,-5-1 1,3 1 0,0-1 0,1 1 0,-1-1 0,-1 0-47,6 0 0,-2 0 1,0-1-1,4 0-13,-7 1 1,3-1 0,2 1 0,1-1 0,-1 0 0,-2 0 0,-3 1-17,6-1 1,-4 1-1,-1 0 1,2 0 5,-1 0 0,0 0 0,1-1 1,0 2-1,-1-1-16,-1 2 1,1 0-1,-1 0 1,-1 1 0,-2 0-28,8 0 0,-3 1 0,4 0 0,-5 1 1,3 0 0,2 0-1,0 1 1,-1 1 26,-2 0 1,0 0-1,0 2 1,-1-1 0,-1 0 0,3 0 0,0-1 1,-1 1-1,1 0-6,-4-1 0,1 1 0,0 0 0,-1-1 0,0-1 74,4 0 0,-1-1 1,0-1-1,-2 0 76,-5 0 0,-3-1 0,2 1 0,4-1-133,0 0 0,5-1 1,3 1-1,0 0 1,0-1-1,-2 0 1,-5 0-49,2 0 0,-4 0 1,0 0-1,2 0-4,1-1 0,4 1 1,1 0-1,-1 0 1,-2 0-1,-5 0-61,3-1 1,-4 1 0,0 0-34,-1-1 1,1 1 0,-1 0 273,-1 0 1,-1 1-1,0-1-279,5 1 1,0 1 64,0 0 0,2 0 108,-4 1 1,1 0-1,-1 0 155,5 1 0,-1 0-129,-7-2 0,0 1 0,-2 0 31,0-1 0,-4 0-58,4 0 779,-6-1-779,-5 0 1942,-4-1-2009,-7 0 2643,-1 1-5658,-3-1 2367,-4 4 654,-12 5 0,8-4 0,-7 3 0</inkml:trace>
  <inkml:trace contextRef="#ctx0" brushRef="#br0" timeOffset="46263">18886 12290 11090,'11'8'20,"-2"-1"-1997,-9-7 1977,0 0 0,0 0 0</inkml:trace>
  <inkml:trace contextRef="#ctx0" brushRef="#br0" timeOffset="46663">21208 9545 11336,'6'7'709,"-2"-2"-412,-4-5 2360,-61 51-2327,36-29 0,-2 2 0,-2 1 0,-1 2 0,1-1-877,5-5 1,-1 1 0,0 0 0,0 0 0,0 1 0,-2 1 525,3-2 0,-2 1 0,0 1 0,-1 0 0,0 0 0,1 1 0,0-2 0,2 0-162,-3 1 1,2 0 0,0 0 0,0-1 0,0 0 0,0 2 182,1-3 0,0 1 0,-1 0 0,1 0 0,-1 0 0,0 0 0,0 1-217,-1 0 0,-1 1 1,1-1-1,0 1 0,-2 0 1,0 1-1,-2 1 203,4-3 1,-1 0-1,-1 1 1,-1 0-1,-1 1 1,0 1-1,0-1 1,1 0 0,-1-1-1,2 0 1,0 0-111,-1 0 0,1-1 1,1 0-1,0 0 1,0-1-1,0 0 0,0 1 1,-2 1-1,0 0 109,3-2 1,-2 0-1,0 1 1,0 1 0,-1-1-1,0 1 1,0 0-1,0-1 1,1 0 0,0 0-1,2-1 1,0-1-16,-5 4 1,2-1-1,0-1 1,1 0 0,0-1-1,0 0 1,0 1 0,0-1-23,0 0 1,0 1 0,1-1 0,-1 0 0,0 0 0,1 0 0,-1-1 0,1 1-30,1-1 1,-1-1 0,1 1 0,-1-1 0,1 1 0,0-1 0,0 0 0,0 0-6,-3 2 1,0 0 0,1-1 0,-1 1 0,1-1-1,-1 0 1,1 0-40,2-1 0,0-1 0,1 0 1,0-1-1,-2 1 0,0 1 1,-2 1 124,3-2 0,-3 0 0,-1 2 0,-1 0 0,-1 1 0,1 0 0,0-1 0,0-1 0,3 0 0,1-2 0,3-2 0,-5 5 0,3-4 0,3 0 0,-2 0 0,-2 1 0,-4 3 0,0 0 0,0 0 0,0-1 0,-1 1 0,1 0 0,0 0 0</inkml:trace>
  <inkml:trace contextRef="#ctx0" brushRef="#br0" timeOffset="46999">18313 9573 9774,'17'26'819,"1"0"0,-1 0 0,4 4 0,2 3-1475,-7-7 1,3 3-1,0 1 1,1 1 0,-1-2 566,2 3 1,0-1 0,0 0 0,1 1-53,-2-3 1,1 1 0,0 0-1,1 1 1,0 0 168,-2-4 0,0 0 0,-1 0 0,2 1 0,2 2 0,2 2-72,-5-8 1,1 2 0,1 1 0,1 1-1,2 1 1,0 1 0,1 0 0,0 0-1,0 1 1,0-1 0,0-1 0,0 0-1,-2-1 39,2 1 1,-1-1-1,0-1 1,0 1 0,0-1-1,1 0 1,-1 0 0,0 0-1,1 0 1,0 1 0,0 0-1,1 1-66,-3-3 0,1 0 1,0 1-1,0 0 1,0 1-1,1 0 1,0-1-1,0 1 0,-1 0 1,1-1-1,-1 0 1,1 0-1,-2-2 1,1 1-1,-1-2 59,3 4 1,1-1-1,-1-1 1,0 1-1,0-2 1,-1 1 0,0-2-1,-1 0 1,0 0-1,0-1 1,-1-1-80,5 5 1,-1-1-1,-1-1 1,-1-1 0,1 0-1,-1-1 1,0 1-95,0 0 0,0-1 0,-1 0 0,1 0 0,-1 0 1,0 0-1,0 0-152,2 2 1,0-1 0,0 1 0,0-1 0,0 2 0,0 0 336,-2-1 0,0 2 0,1 1 0,0-1 0,-2 0 0,0-2 0,-3-2 0,2 0 0,-2-2 0,0 0 0,-1 0 0,0 4 0,1 0 0,0 0 0,0 0 0</inkml:trace>
  <inkml:trace contextRef="#ctx0" brushRef="#br0" timeOffset="48765">18299 10624 5763,'-7'-3'1264,"1"0"743,6 3-2007,42-4 229,-16 2 1,2 0-339,3-1 0,4 0 0,1 0 256,-8 1 0,0 1 0,1-1 0,3 0 13,1-1 1,1 1-1,3 0 1,1-1-1,3 0 1,1 1-191,-9 0 1,2 0 0,2 0 0,1 0 0,1 0-1,1 0 1,0-1 0,-1 1 0,1 0 0,-2 1-1,-1-1 30,-1 0 0,0 0 0,-1 0 0,0 1 0,-1-1 0,1 0 0,0 0 0,0 1 0,2-1 0,0 1-41,0-1 0,1 0 0,1 1 0,1-1 0,1 0 1,-1 1-1,0-1 0,0 1 0,-1-1 0,-1 1 1,-2 0-1,-2 0 14,8 0 1,-3 0-1,-2 1 1,0-1 0,-1 1-1,0 0 1,2 0-142,-2-1 0,0 1 1,0-1-1,0 1 0,2 0 1,1 0-1,3 0-75,-9 1 1,3 0 0,2 0 0,1 1 0,2-1 0,0 1 0,0 0 0,0-1 0,0 1-1,-2 0 1,0 0 0,-3 0 0,-2-1-68,5 1 0,-3 0 1,-2 0-1,0 0 0,-1 0 1,1 0-1,0 0 1,3 0 203,0 1 0,4-1 1,1 1-1,2-1 1,-1 1-1,-1 0 1,-2-1-1,-3 1 1,-4 0-1,-6 0 444,11 2 0,-7-1 1,-18 1 909,-33 0-934,2-3 0,-7-1-96,-1-2 0,-6 0 1,-4-1-1,-2 0 1,-1 0-1,2-1 54,1 1 1,0-1 0,-1 1-1,0-1 1,0 0 0,-2 0-206,5 1 1,0-1 0,-1 0 0,-1 1 0,0-1 0,0 0 0,1 0 0,1 0-25,-2 0 0,1 0 0,0 0 1,0 0-1,0-1 0,0 1 0,0 0-5,-2 0 0,-1 0 0,0 0 0,0 0 0,1 0 0,1 0 0,0 1-22,2-1 0,2 1 1,0 0-1,1-1 1,-3 1-1,-1 0-118,2 0 0,-2 0 0,-2 0 1,-1 0-1,0 0 0,0 0 0,2 1 1,2-1-1,2 1 126,-5-1 1,3 1 0,1 0-1,1 0 1,-2 0-25,0 0 0,-1 1 0,0-1 0,0 0 0,2 1 0,4-1 0,-9 1 0,5 0 0,1 0-107,-7 0 1,3 0-177,10 0 1,4 0 187,-1 2-1182,20 2-283,23 2 1560,10-2 0,9-1 0,-6 0 0,-12 0 0,-1 0 0,10-1 0,0 1 0,1-1 0</inkml:trace>
  <inkml:trace contextRef="#ctx0" brushRef="#br0" timeOffset="50665">23857 6405 12678,'-29'16'339,"-1"0"1,1 0-1,4-1 1,0-2 0,-2 2-339,2 0 0,-2 1 1,0 0-1,1 0-478,0-1 1,1 0-1,0 0 1,-1 0 532,-2 2 0,0-1 0,-2 2 0,-3 1-329,5-3 0,-3 1 0,-3 2 1,-1 0-1,0 0 0,0 0 0,2-1 1,2-2 272,1 0 1,1-1 0,2 0 0,0-1 0,-1 1 0,-3 1-133,0 0 0,-3 2 0,-1 0 0,-1 0 0,0 1 0,2-2 1,1-1-1,3-1 152,-7 2 0,3-1 1,1-2-1,0 0-295,1 0 0,0 0 0,0 0 0,-2 0 198,3-2 0,-1 1 1,-1 0-1,0 0 0,1-1-441,-3 2 0,1-1 0,-1 0 0,-2 0 518,2-2 0,-3 0 0,0 0 0,2-2 0,4 1 0,2-1 0,3 0 0,1-1 0,-11-2 0,0 0 0</inkml:trace>
  <inkml:trace contextRef="#ctx0" brushRef="#br0" timeOffset="50881">21768 6500 14115,'7'4'1377,"-1"-1"-1172,-6-3 651,0 0 1869,148 77-3818,-120-64 1,-2-1 0,5 2 1003,-4-2 0,5 3 1,3 1-1,3 1 1,-1 0-1,0-1 1,-2-1-1,-4-2-266,6 2 1,-4-3 0,-1-1 0,3 1 343,-5-1 1,2 0 0,1 0 0,0 1 0,-1-2-1,-1 1-389,5 1 0,-2-1 0,1 0 0,2 0 225,-5 0 1,3-1 0,1 1 0,0 1 0,-1-2 0,-2 1-158,0-1 1,-2-1 0,-1 0 0,2 1 0,0 0 111,1 0 0,1 0 1,1 0-1,0 1 0,-1-1 1,-3-1-309,4 1 1,-2 0 0,-2-2 0,0 1-566,7 2 1,-1-1 0,0 1 987,2-1 1,0 0-1,-5-1 1,-6-2-1,-4 0 1,0-1-1,0-1 1</inkml:trace>
  <inkml:trace contextRef="#ctx0" brushRef="#br0" timeOffset="51369">25755 6514 14322,'-15'1'191,"-3"15"1,2 5 256,1 10-190,-2 1 0,-1 4-64,8-9 1,0 5-742,3-6 1,-1 6 0,0 4 0,0-1 0,1-1 0,0-4-233,0 3 1,0-4-1,-1 5 662,1-3 0,0 5 1,-1 3-1,0-1 1,1-4-1,2-7 513,0 0 1,0-4-1341,-6 9 0,3-3-2333,7-10 3147,-8-22 0,15-2 0,-6-15 0</inkml:trace>
  <inkml:trace contextRef="#ctx0" brushRef="#br0" timeOffset="51614">25496 7074 0,'4'-37'783,"0"0"0,1 0 1,-1 0-384,-2 6 0,0 1-24,1-2 1,0 1 465,1 1 0,1 1-615,0 1 0,1 2-24,-1 1 1,3 1-91,3 1 1,3-1 0,2 3-57,3 4 0,3 2 0,0 0 1,-2-2 0,1 0 0,1 4-38,6 5 1,3 5-1,-3 2 6,-6 4 1,-2 4 134,6 7 1,1 5 0,-4 2 97,-5 9 0,-4 3-215,0-7 1,0 1 0,-5-1 242,-6 10 0,-6-3 17,-6-8-1,-3-2 285,3 0 1,-3-1-337,-5-2 0,-4 1 367,-4 0 1,-3 1 0,-1-1-679,-5-3 0,-1-2 0,0 0-277,1 2 1,0-1 0,0-2 88,3-4 1,2-2 0,3-3-757,-5-3-1102,9-5 2105,12-28 0,4 20 0,8-19 0</inkml:trace>
  <inkml:trace contextRef="#ctx0" brushRef="#br0" timeOffset="51848">26561 6541 13198,'2'4'3276,"-1"-1"-565,-1-3-2461,-37 15-597,15-1 455,0 0 0,-3 4 1,3-1-505,5 2 0,1 1 443,-2 7 1,-2 3 0,3-2-565,2 1 1,2 0 491,1-2 0,1 0 0,1 0-897,2 2 0,2-1 866,0-1 0,3 2-242,3 1 1,1 3-1,3-1-234,4-4 0,1 0 0,1 0 162,-2 1 1,0 0-1,3-3-427,8 4 1,1-7-1248,6-12-714,0-5 2758,-8-13 0,-1-1 0,0 4 0,5-12 0</inkml:trace>
  <inkml:trace contextRef="#ctx0" brushRef="#br0" timeOffset="52050">26902 6446 14689,'-8'18'1638,"0"0"0,-2 11-1025,-5 0 0,-1 1-1588,6-6 0,1 1 1013,0 2 0,0 0-3,-1 2 0,1 0-35,0 0 0,1 1-1517,-1 0 1,1-1 1464,1 0 0,-1 0-90,1-2 1,0 1-122,1-2 0,0-1 275,0-1 1,0-2-414,1-1 1,0-2-952,-4 15-885,-4-8-1040,13-7 2606,-9-9 1,13-5 0,-5-5 0</inkml:trace>
  <inkml:trace contextRef="#ctx0" brushRef="#br0" timeOffset="52214">26752 6801 16212,'5'5'1114,"0"-1"-991,-5-4-117,63-11-1645,-44 8 1,1-1 644,9-1 1,4-1 0,-3 0 812,-3 1 1,-3-1-650,2 1 0,-1-1 283,-1 0 0,1-1-546,0-1 1,2-2 0,-3-1 545,2-4 1,-2 0 0,4 1 0,-3 1 0,-8-6 0</inkml:trace>
  <inkml:trace contextRef="#ctx0" brushRef="#br0" timeOffset="52381">27339 6418 13398,'-1'9'1638,"-11"18"0,-4 5-2312,8-15 1,-1 1 803,-4 7 0,-1 4 0,0-2-32,2 1 0,0-1-62,0 1 0,0 1-36,0 0 0,0 1-1277,1-1 0,0-1 1250,2-1 1,-1 2-553,2-1 0,0 3 1,0 0-1061,-1 7 1,1-1-1,-1 2 1,1-4 990,4-11 0,1-6 1,3-12-1,0-3 1</inkml:trace>
  <inkml:trace contextRef="#ctx0" brushRef="#br0" timeOffset="52634">27421 7087 14761,'0'-3'1169,"-16"15"0,-3 7-1829,12-4-81,-6 9 0,6-1-20,22-11-726,9-5 0,3-5 1673,-6-9 0,1-2-111,0 2 0,-1-1 659,5-19 727,-23 13-736,-3 1 134,-8-4-1929,-17-6-195,6 6-1243,-10-3 2508,12 10 0,9 5 0,-2-2 0</inkml:trace>
  <inkml:trace contextRef="#ctx0" brushRef="#br0" timeOffset="52867">27845 6473 16901,'5'5'1472,"0"0"-1165,12 3 0,4 3-3450,4 9 3328,4-1 0,1 5-23,-10-1 1,-1 3-1,-2 0-748,-3-4 1,-1-1 0,0 3 613,4 8 0,0 2 0,-2-1-12,-6-6 1,-2-1 0,-1 1-5,-1 0 0,-1 1 1,-1 0-327,-2-1 0,-1 1 1,-1-1 311,-3 1 0,-1-1 0,-2-1 1,0 0 0,-2-1 1,-5 1-339,-2-2 0,-5 2 0,-3 0 0,-3 0 0,-1-1 339,1-5 0,-3 0 0,-2 0 0,-2-1 0,2 0 0,0 0 0,4 0 0,-2 3 0,2 0 0,2-1 0,-1 0 0,-2-2 0,-5-2 0,0 0 0,0-1 0,0 1 0,0-1 0</inkml:trace>
  <inkml:trace contextRef="#ctx0" brushRef="#br0" timeOffset="54822">25277 7483 12675,'5'1'1138,"14"-3"1,5 0-375,10-2-1420,-8 2 1,7 0-1,3-1 1,0 1 0,-3 0 442,3 0 0,-2 0 0,3 0 20,-2 1 1,3-1-1,2 0 1,0 1 0,-4 0 212,-1 1 0,-3 0 1,0 0-1,1 1-20,2 0 0,0 0 0,1 0 0,0 0-3,2 1 1,0-1 0,0 1 0,0 0-98,-6 0 1,-1 1-1,1-1 1,0 0-1,0 1 99,0 0 1,-1-1-1,1 1 1,1 0-1,3 1-159,-2 0 0,2 0 0,2 1 0,1 0 0,1 0 0,0 0 0,0 1 0,-2-1 60,0 1 1,-1-1-1,1 1 1,-1 0 0,1 0-1,-1 0 1,0-1 0,1 1 29,-1 0 1,2 0 0,-1 0-1,0-1 1,0 1 0,0 0 0,-2 0-1,-1-1-30,5 2 1,0 0 0,-2 0-1,-1 0 1,-3-1 0,-4-1 52,0 0 0,-4 0 1,-1-1-421,8 2 1,-3-1 617,-5-1 0,-4 0-3352,1 0-10,-29-8 3211,-18-2 0,0 0 0,7 1 0</inkml:trace>
  <inkml:trace contextRef="#ctx0" brushRef="#br0" timeOffset="57333">23256 10092 12143,'8'-2'3078,"-2"1"-2465,-6 1 1358,0 0-1268,-8 39-446,-1-4-1896,1 0 1,-2 4 1400,0-5 0,-2 1 0,2-1-232,1-6 1,0 0-1,0 1 463,0-1 0,-1 2 0,0 0 0,1-2 4,1 0 1,-1-2-1,1 0-11,0 0 0,0-1 0,0 1-582,-1 6 1,-1 1 0,1-2 475,0 3 0,-1-1-259,3-8 1,0 2 0,0-3-128,1 1 1,0-2-520,-1 5-1231,1-3-647,4-25 145,3-7 2758,3-18 0,-2 14 0,2-8 0</inkml:trace>
  <inkml:trace contextRef="#ctx0" brushRef="#br0" timeOffset="57567">23161 10215 12431,'6'3'1644,"0"-1"-1420,-6-2 135,0 0-1,46-25-358,-26 22 0,1 1 26,13-9 1,1 3-274,-10 12 0,-2 6 367,1 8 1,-2 5-1577,-6-5 1,-2 2 1504,1 8 0,-3 2 22,-2-6 1,-3 0 108,-6 0 1,-1 0 92,1 0 0,-1 0 327,-11 8 1,-4-1-709,1-9 0,-1 0 267,-8 6 1,-1-3-557,3-9 0,1-2 448,-3 0 1,1-1-49,-2-1 0,0-1 565,0-1 1,0 0-698,0-2 0,-2 0-616,1-2 0,-3-2 1,2 0-712,3-1 0,1-2 1456,-12-6 0,4-2 0,17-1 0,4-8 0</inkml:trace>
  <inkml:trace contextRef="#ctx0" brushRef="#br0" timeOffset="57867">24199 10160 20003,'-31'14'36,"0"0"1,0 1-1,3 3-10,10 1 1,1 2-1666,-2 4 1,0 0 1145,-1 3 1,0 1 496,0 1 1,1 2 11,4-2 1,-1 1 0,2 1-655,2 0 1,1 0-1,1 0 584,0-1 0,0 1 0,2-2 150,3-2 1,1-1 0,2-2-226,0 0 0,3-2 13,1-1 0,1 0-201,4 16-55,5-6-96,2-5-1720,1-6 1222,2-6-823,2-5-15,1-6 383,1-7-1771,0-4 3192,4-12 0,-13 11 0,1-6 0</inkml:trace>
  <inkml:trace contextRef="#ctx0" brushRef="#br0" timeOffset="58097">24513 10119 15008,'3'3'1321,"-1"0"-307,-2-3-586,-12 35-1522,0-5 1155,1 2 1,-2 2-621,1-7 0,0 2 662,0-1 1,-1 4 0,1-2-65,-3 4 0,1 1-41,2-7 1,0 2 0,0 1 0,1-4-1151,-2 5 0,0-2 1088,3-4 1,0 0-1,0-2-132,1-2 0,1-1-1027,0-3 0,0 0 439,-4 12-440,1-7-1465,2-7-588,3-5 3302,1-6 1,3-3 0,0-2 0</inkml:trace>
  <inkml:trace contextRef="#ctx0" brushRef="#br0" timeOffset="58416">24349 10474 15106,'10'-2'2307,"-1"1"-2307,-9 1-185,67-18-1454,-49 13 1,2 0 1375,9-3 0,5-1 1,-5 1 1,-5 1 1,-3 1-87,0-1 0,0 0-730,6-3 0,0 0 578,-7 1 1,-1 1-206,5-3 0,-1-2-413,-5 0 0,-3-1 414,7-9 291,-1-8 412,-13 10 137,-4 0 1179,-1-4-240,-3 10 836,-2 0-695,-1 11-265,-1 2-184,0 2 1727,-1 6-863,-11 19-1090,3-1 0,-2 3 1,0 1-1035,-2 4 0,-1 2 585,3-5 1,-2 4 0,0-1 0,2-3-1481,-1 3 0,2-1 1387,1-5 0,0 1 0,1-2-35,1 1 0,0-2-104,1-1 1,0 1-441,-1 4 1,1 0 53,2-9 0,1 0-553,-1 3 0,1-1-2199,1 0 3229,3-5 0,1-8 0,1-2 0</inkml:trace>
  <inkml:trace contextRef="#ctx0" brushRef="#br0" timeOffset="58683">24854 10733 14257,'-11'6'1638,"-16"17"0,0 4-1355,13-7-1783,-11 8 0,3 0 937,18-10 753,4-2-977,5-2-978,11-3-665,18-13 2430,-7-2 182,5-13 372,-20 2-47,-5-1 226,-2 1-209,-3 0-53,-1 0-210,-3 1-2133,-2 1 1961,-2 2-89,-3 1-2128,-1 0 2074,-2 2-819,1-1-1944,0 2 2817,1-1 0,5 4 0,0 0 0</inkml:trace>
  <inkml:trace contextRef="#ctx0" brushRef="#br0" timeOffset="58950">25223 10092 13866,'4'5'2399,"0"-1"-1931,12 10 1,10 5 0,-3 0-395,-8-2 0,-1 0-1004,12 9 0,4 2 0,-5 1 977,-10-1 1,-5 0-9,-3 4 0,0 1-867,3 2 1,-1 0 828,-6 3 1,-2-1-1,4 2 1,-1-1-2,-6-1 0,-4 1 14,-3-5 0,-2 2 0,-2-3-404,2-7 0,-1-2 1,-1 1 389,-5 5 0,-2 0 0,-3-1-135,-3-4 1,-3-2-1,1-2-324,6-4 0,0-1 1,-2 1-362,-4 0 1,-3 1 0,0 0 0,3-3-820,-4 2 1,2-3 1355,0-1 0,-2 0 1,6-2-1,0-1 1,-1-2-1</inkml:trace>
  <inkml:trace contextRef="#ctx0" brushRef="#br0" timeOffset="60846">24362 6050 13535,'-4'-3'2176,"0"1"-1845,-18 11 1,-7 6-24,10-5 0,-2 2-1128,-6 3 1,-5 4 0,-2 1 0,3-1 414,3-1 1,2 0 0,-2 1 437,0 0 0,-2 2 0,0 0 0,1-1 15,-3 3 1,2-2-1,-1 1-294,7-5 1,0 0 0,-1 1-1,0-1 267,0 1 1,-1 0 0,0 0 0,-1 0-113,0 1 1,0-1 0,-1 1 0,0-1 102,0 1 1,0-1 0,-1 1-1,-2 2-179,4-4 0,-3 2 1,-1 1-1,0 0 0,1-1 1,1-1 166,0 0 0,1 0 0,1-1 0,-1 0 0,-1 1 31,0 0 0,-2 1 1,0 1-1,-1-1 0,1 0 1,-1 0-64,1 0 0,-1 0 0,0-1 1,0 1-1,2-2 0,0 0-1,1 0 1,1-1 0,0-1-1,0 1 1,-1 0-5,0 1 1,-2 0 0,0 0-1,0 0 1,1 0 0,2-2-25,-3 1 1,2-1 0,1 0 0,0-1 1,0 0 0,2 0 0,-1 0 1,1-1-21,-6 3 1,0 0-1,0-1-74,-3 3 0,0 0 0,2-2 235,-1 0 0,2 0-271,-2 1 0,3-2-483,9-4-647,12-6 1012,7-5-2532,5-8 70,13-2 2769,6-17 0,-4 16 0,0-8 0</inkml:trace>
  <inkml:trace contextRef="#ctx0" brushRef="#br0" timeOffset="61268">22164 6213 12148,'-2'-6'3276,"1"1"-1514,1 5-1465,32 33-1390,-10-8 1,2 4 0,1 0 377,-1-2 0,1 0 0,1 2 716,-7-6 1,2 1 0,0 1-1,-1-1 1,-1-2-347,5 6 1,-1-3 0,0 1 370,3 1 0,1 1 1,0 0-15,-5-6 1,-1-1 0,1 1-1,3 1-49,-3-3 1,2 1 0,1 1-1,1 1 1,1-1 0,2 1 11,-1-1 0,2 0 0,1 1 0,2 0 1,-1 0-1,1 0 0,-2-1 0,0 0-136,-1 0 1,-1-1-1,0 0 1,-1-1-1,1 1 1,1 0-1,2 1 138,-4-3 0,2 1 1,2 0-1,0 1 0,1 0 1,-1-1-1,0 0 0,-2-1 1,-2-2-1,-3 0 4,5 1 0,-4-1 0,-1-2 0,0 1 0,1 0 6,5 4 1,2 0 0,0 1 0,-2-1-1,-3-1 200,3 2 1,-4-2 0,-1 0-259,-3-2 0,0 0 1,-1 1 2,3 4 1,0 1 0,-3-3 64,-2-2 0,-3-1 717,1 6 0,-3-3-706,-7-14 1458,-22-6-2925,0-11 1,-1-5 599,0 4 1,-1 0-655,-8-9 1,0-3 1512,-2-1 0,2 1 0,1 1 0,7 7 0,-1 0 0</inkml:trace>
  <inkml:trace contextRef="#ctx0" brushRef="#br0" timeOffset="61555">22313 6760 7047,'-33'-16'18,"0"0"0,-1 1 1,1-1-1,2 2 1,0-1-1,2 2 0,1 1 9,-9-1 0,1 0 1044,2 0 0,1 0-1049,5 2 1,2 0 1965,-4-5-2134,35 14-2662,21 2 2808,7 5 45,-6 0 0,3 2-410,2 2 0,1 3 365,-8-2 0,0 0 0,3 3-248,4 3 1,2 3-1,1 1 1,-1-1 244,-6-2 1,-1-1 0,0 1 0,2 1-237,0 1 0,1 0 1,1 2-1,0 0 1,0 0 86,-4-2 0,1 1 0,0 0 1,-1 1-1,0-2 0,-1 0 24,1 0 1,-2-1 0,-1 0 0,1 0 0,1 0 35,1 1 0,2 1 0,0 1 0,-1-1 1,0-1-1,-2-1-38,1 2 1,-1-1-1,-1-2 1,1 1 54,1-1 0,-1-1 0,2 0 0,-1 1-12,1 3 0,1 0 1,-1 0-1,-1-2 38,1 0 1,-1-1 0,-1 0 283,1 2 0,-1 1 0,-4-2-418,-8-2 0,-4-2 1503,-7 3-1009,-14-4 1876,-22-12-3045,9-8 0,-3-4 1,1 1-144,-5 2 0,-1-3 1001,2-5 0,-2-3 0,6 2 0,-5 2 0,9-7 0</inkml:trace>
  <inkml:trace contextRef="#ctx0" brushRef="#br0" timeOffset="61684">22751 7101 11202,'20'6'-1639,"-1"-1"1,3 2 982,10-2 1,0-1-1,-15-2 1,4 0 0</inkml:trace>
  <inkml:trace contextRef="#ctx0" brushRef="#br0" timeOffset="62804">25605 6432 10547,'1'7'2621,"0"-1"-2097,-1-6 2637,0 0-5284,-12 48 2367,0-13-889,5-9 0,-2 2 1,1 0 687,-3 3 0,0 0-18,0 3 0,-1 4 1,0-2-351,3-7 0,0-1 0,-1 1 326,0-1 1,-2 2-1,1 0 1,2-2-2,2-1 0,1-1 0,0 0 29,-3-1 0,-1-1 0,2 1-4,-1 10 0,2-1-805,-3-3 0,-1-1 783,2-2 0,-1-2-3,2-3 0,0 1-385,-5 2 0,1-1 88,5 8 761,-9 1-1453,18-18 1664,-4-8-1414,2-2 2137,0-7-2326,1-4-2349,8-15 3271,-2 2 0,1 0 0,4-6 0,-1-4 0</inkml:trace>
  <inkml:trace contextRef="#ctx0" brushRef="#br0" timeOffset="63172">25550 6500 14073,'2'6'2130,"0"-1"-1771,-2-5-354,41-9-5,-6 4-696,-1 0 1,1-1 656,-9 3 0,0 2-46,2 0 0,2 1 0,-3 0 32,-1 1 0,-1 1-424,14 0 1,-4 4 476,-5 6 17,-8 6 115,-5 4-26,-7 7 0,-5 7-77,-10-9 0,-4 4 0,1-1-783,0-1 0,-1 0 754,-3 2 0,-1 2 0,-1-4 4,1-5 0,0-3 17,-1 0 0,0-1 54,1-2 1,-2-1 79,-5 4 0,-4-2 171,1-6 1,-2-1 0,0 0-236,-6 2 0,0-1 94,6-5 1,-2-1 0,1-2-83,-6-3 1,3-3 149,6 0 0,1-1-253,-6 0 0,1-2-42,-6-7-748,11-2 1,2-3-286,-3-5 89,8 4 1,4-2-2292,8-14 2457,11 2 1,-5 6 0,5 11 0</inkml:trace>
  <inkml:trace contextRef="#ctx0" brushRef="#br0" timeOffset="63585">26575 6609 7103,'-14'0'1555,"-10"17"1,-2 5-1548,1 8-828,9-10 1,-3 4 0,-1 1 0,3-3-563,0 7 0,1 0 1193,1-2 1,1 1-1,1-1-139,0 3 1,3 0-61,0 1 0,0 0-64,2-1 0,1 0 270,1-2 1,0-2 0,0 5 0,3-12-1</inkml:trace>
  <inkml:trace contextRef="#ctx0" brushRef="#br0" timeOffset="63957">26957 6528 7999,'2'4'3276,"0"-1"-1778,-2-3-1243,-38 44-3532,19-14 2836,3-8 0,-2 3 1,1 0 518,4 1 1,2 1 0,-1 2-448,0 1 0,0 3 1,0 0-1,-1-1 357,0 4 0,-1-1 0,1 0-40,2-4 0,0 1 0,0-1 0,1-2-80,-3 10 1,2-4 49,3-10 1,0-1-60,-6 5 0,3-2-321,6-1-2815,-7-5 3128,14-16 1,-5 1 0,3-12 0</inkml:trace>
  <inkml:trace contextRef="#ctx0" brushRef="#br0" timeOffset="64169">26725 6924 12465,'0'6'2954,"1"-2"-3281,-1-4 282,39-10-2132,-12 3 1979,3-1 1,1 0-1,-10 2 1,-2 1-33,1 0 1,0 0-28,0 0 1,0-1-71,0 0 1,-1 1-1313,-1-1 1,1 0-1,11-5 1,0-1-375,3-1 2115,-7 1 1,-3 1 0,-14 5 0,-1 0 0</inkml:trace>
  <inkml:trace contextRef="#ctx0" brushRef="#br0" timeOffset="64436">27285 6528 8335,'3'4'3276,"0"0"-224,-3-4-2363,-11 39-476,0-10-1173,0 3 0,-1 3 1013,2-10 0,-2 1 40,1 0 0,-1 3 0,-1 0 0,1-2-866,2-2 1,0-3-1,0 2 795,-2 3 1,0 3-1,-1-1 1,3-4-22,-1 3 1,1-3-826,1-1 0,-1 0 824,-2-1 0,1-2-59,5-1 1,1-1 13,-6 3 0,1 0-1785,3 11 1063,-3-3-202,6-14 1008,3-11-1977,1-3 1882,0-1-2053,2-1 2109,4-5 0,-4 3 0,2-3 0</inkml:trace>
  <inkml:trace contextRef="#ctx0" brushRef="#br0" timeOffset="64786">27285 7142 9404,'4'5'3276,"-1"-1"0,-3-4-3227,-20 30-111,13-15-66,-4 6 1,1 3-424,12 2 209,2-6 40,1-1-85,10-14-72,-5-3 8,11-2-37,-3-4 144,0-3-2933,5-12 2781,-6 3 678,2-6 151,-10 6 267,-3 2-205,-3 0 129,-2 2-76,-2 0-163,-3 2 163,-15-4-448,4 6-518,-11-4-154,11 7-485,0 2-764,1 0 1921,-1 1 0,8 1 0,0-1 0</inkml:trace>
  <inkml:trace contextRef="#ctx0" brushRef="#br0" timeOffset="65146">27763 6514 11997,'5'7'2473,"0"-2"-2473,-5-5 1134,0 0-826,62 17-221,-31-6-640,-5-3 1,4 1 0,-4 1 552,-8-1 0,-3 1 3,1 2 0,-1 0-3,-2 3 0,-1 0 49,-1 3 0,-2 1-6,-2 3 1,-2 1 13,-1 3 1,-1 0-19,-3 3 0,-1 1-455,-4 1 1,-3 2 0,1-1 450,0-7 1,1-1-1,-2 3 86,-4 3 0,-1 3 0,-2 0 1,2-4 3,1-4 0,0-3 0,0 0-12,-4 7 0,-2 0 0,1-3 31,0-1 0,-2-1 37,-4-1 0,-3 1 0,2-3-163,0-1 1,0 0-19,1-2 0,-3 1 0,1-3-290,-4-2 0,1-4-111,7-2 1,0 0-443,-6 0 1,-1-1 842,2-3 0,2-2 0,0 1 0,-6-2 0</inkml:trace>
  <inkml:trace contextRef="#ctx0" brushRef="#br0" timeOffset="67536">7101 7251 10622,'21'3'664,"-5"0"75,3-3 0,2 0-3049,-3 0 2522,7 0 0,0 0 194,-5 1 78,0 1 6,2 0 771,4 1-819,4-1-148,-6 0 0,5-1 0,-2 0-748,2 0 0,1 0 484,3 0 0,3 0 0,-3 0-1016,4 0 1,-2-1 1012,-8 0 0,0 0 0,1 0-15,1 0 0,2 0 0,0 0 2,2 0 0,2-1 0,-1 0-12,2 1 0,1-1 0,4-1 45,-8 0 0,5 0 0,2 0 0,1 0 1,1-1-1,-2 1 0,-3-1-190,2 1 1,-3-1-1,0 1 1,1-1-1,3 0 162,-8 1 0,2 0 1,2-1-1,0 1 0,1-1 1,0 1-1,-1-1 1,-2 1-1,-2-1-234,3 1 0,-2-1 0,-1 1 0,-1-1 0,1 1 0,0-1 215,3 0 0,-1 1 0,1-1 0,0 0 0,0 0 0,0 1-82,0-1 0,1 1 0,-1-1 0,1 1 1,2-1-1,1 0 79,-4 1 0,1 0 0,1 0 0,0 0 1,2 0-1,0-1 0,0 1 0,1 0 1,-1 0-14,-5 1 1,1-1-1,0 1 1,0-1-1,1 1 1,-1 0-1,1-1 1,-1 1-1,1 0 1,0-1-1,-1 1 16,1 0 1,0 0-1,0-1 1,0 1-1,0 0 1,0-1 0,0 1-1,0 0 1,-1 0-1,1 0 1,0 0-1,3-1 0,0 1 0,0 0 0,1 0 0,-1 1 0,0-1 0,-1 0 0,-1 0 0,0 0 0,-1 1 1,0-1 0,-1 0 0,-1 1 0,0 0 0,-1-1 0,0 1 0,1-1 0,0 1-1,0-1 0,1 1 0,-1-1 0,1 1 0,-1-1 0,1 1 0,-1-1 0,1 0 4,0 1 0,-1-1 0,1 1 1,0-1-1,0 1 0,0-1 1,-1 1-1,1-1 1,0 1 1,0-1-1,0 0 1,0 1 0,0-1-1,-1 1 1,1-1 0,0 0-1,0 0 0,0 1 0,0-1 1,0 0-1,0 0 0,0 0 0,0 0 1,0 1 3,-1-1 1,0 0 0,-1 0 0,0 0 0,1 0-1,1 0 1,1 0 0,3 0 8,-6 0 0,1 0 1,1 0-1,3-1 1,0 1-1,0-1 1,2 1-1,-1-1 0,0 1 1,0-1-1,-2 1 1,0-1-1,-1 1 1,-3 0-19,7-1 0,-3 1 0,-1-1 1,-1 1-1,0 0 0,0-1 1,0 1-1,3-1 0,1 1-1,-6-1 1,1 1 0,1-1 0,1 1 0,1-1 0,1 1 0,-1-1-1,1 1 1,-1-1 0,1 0 0,-2 1 0,0-1 0,-1 1 0,-1-1-2,5 1 1,-1-1 0,0 1 0,-1-1 0,-1 1 0,0-1 0,0 1 0,-1-1 0,-1 1-1,0-1 1,2 1 0,-2 0 1,-1-1-1,-1 1 1,1 0-1,1 0 0,1-1 1,2 1-5,-4 0 1,2-1-1,1 1 1,1 0-1,1 0 1,0-1 0,0 1-1,1 0 1,0-1-1,-1 1 1,0 0 0,-1 0 7,0 0 1,-1 0 0,1 0 0,-1 0 0,0 0 0,1 0 0,-1 0 0,0 0 0,-1 0 0,1 1 0,-2-1 0,1 0-4,2 0 1,-1 0-1,-1 0 1,0 0 0,0 0-1,0 1 1,0-1 0,0 0-1,0 0 1,1 0 3,1 1 1,2-1-1,1 0 1,0 0-1,-1 0 1,0 1-1,-1-1 1,-1 0-1,-3 1 1,-2-1-5,8 1 0,-3-1 0,-2 1 0,-2-1 0,2 1 1,-1 0 0,0-1 0,1 1 0,-2-1 0,1 1 7,-2 0 1,1-1-1,-1 1 1,0 0-1,-1-1 3,7 1 0,0-1 1,0 1-1,-1-1 112,-1 1 1,-2-1-1,2 0 1,1 1-126,-1-1 1,3 0 0,0 0 0,0-1 0,-3 1 0,0 0 0,-1 0 1,-1 0-1,1-1 0,0 1 1,1 0-1,0 0 1,0-1-1,-3 1 88,6-1 1,-3 0 0,2 1-91,-2-1 1,3 1 0,0-1 0,-3 1 2,1-1 0,-2 1 0,3-1 0,-8 1 0,3 0 0,0 0 0,1 0 0,-2 0-2,5 1 0,0-1 0,-1 1 0,-2 0 2,3-1 0,-1 1 0,0-1 15,3 1 1,1 0-1,-6 0-17,-11 0 1,-3 0 583,3 1 0,0-1-590,6 1 0,-1-1 8,-18 0 1214,-5 0-2396,-3 0 879,-16-7-2828,3 2-146,-12-7 2784,2 6 0,11 2 0,-1 2 0</inkml:trace>
  <inkml:trace contextRef="#ctx0" brushRef="#br0" timeOffset="67672">19037 7142 15137,'3'4'-322,"0"0"-97,-3-4 0,0 0 0</inkml:trace>
  <inkml:trace contextRef="#ctx0" brushRef="#br0" timeOffset="68620">20389 12167 3042,'33'0'389,"1"0"1,0 0 0,2-1 0,1 1 0,0-1-595,-8 0 0,0 0 0,1 0 0,0-1 366,4 1 0,1 0 0,3 0 0,4 1-8,-11 0 1,3 0 0,3 0 0,2 0 0,1 0-1,1 1 1,-1-1 0,0 0 0,-2 1 0,-3 0-188,4-1 1,-2 1-1,-2 0 1,0 0 0,1 0-1,1 1 1,3-1 44,-4 0 1,1 0 0,2 0-1,1 0 1,1 1 0,0-1 0,0 1-1,-1-1 1,-2 1 0,-1 0 0,-2-1-19,3 2 1,-2-1 0,-2 1 0,0 0-1,-1 0 1,0 0 0,1 0 7,1 0 0,0 0 0,0 0 1,0 0-1,0 1 0,0-1 0,-1 0-62,1 1 1,0-1-1,-1 0 1,1 1 0,-1-1-1,0 1 1,1-1 46,-2 1 0,1 0 1,-1-1-1,1 1 1,-1 0-1,0-1 1,0 1 24,3 0 1,0 0 0,-1 0 0,1 0 0,1 1 0,2-1-305,-5 0 0,3 1 0,0 0 1,2 0-1,-1-1 0,0 1 0,-1 0 1,-2 0-1,-2-1-48,8 1 1,-4 0-1,-2-1 1,1 1-1,3 0 148,-4-1 0,3 1 1,2 1-1,-1-1 0,-2 0 1,-3-1-1,-5 0 167,1-1 0,-5 0 0,-2 0 26,7 0 0,-4-1 0,10 1 0,-16-3 2769,-12-4 490,-23-10-3758,1 4-64,-17-9-767,7 9 1533,3 3 1,0 1-1,1 1 1,-8-2-1</inkml:trace>
  <inkml:trace contextRef="#ctx0" brushRef="#br0" timeOffset="69653">26083 10706 15831,'1'7'207,"0"-1"-207,-1-6-798,63-6-2451,-26 2 2425,-2 1 1,6-1 0,-4 1-816,-3 1 1,-3 1 982,1-1 1,-2 1-1,4 1 1,-26 0 0</inkml:trace>
  <inkml:trace contextRef="#ctx0" brushRef="#br0" timeOffset="69803">26083 10952 12363,'1'4'291,"-1"-1"192,0-3-1723,49 6-399,-18-9 1,4-2 1273,-7 2 1,5 0 0,-1 0 0,-3 0 0,7-3 0,-3-1 0,-3-1 0,0 0 0</inkml:trace>
  <inkml:trace contextRef="#ctx0" brushRef="#br0" timeOffset="70071">27039 10556 14316,'-29'16'819,"1"0"0,-1 1 0,3-2 0,0 2-495,-1 4 0,-1 3 0,3 1-1667,1 5 1,6 1 1272,9-9 0,4 2-207,-5 12 0,7 1-1362,16-10 1,5-3 1221,-4 0 1,3-2 35,5-4 1,3-5 286,-4-7 1,0-3-445,11-5 1,0-2 531,-7-2 1,-2-1-524,8-5 1,-3-2 631,-11 2 1,-2-4 509,2-17 0,-4-3-421,-5 13 0,-2 0-20,3-14 0,-6-1 150,-7 11 0,-4 2 496,-5-11-951,-3 11 0,-4 4-1211,-4 9 0,-1 3-94,5 1 0,-1 2-201,-7 3 1,4 5 1486,4 9 0,5-5 1,10 2-1</inkml:trace>
  <inkml:trace contextRef="#ctx0" brushRef="#br0" timeOffset="70204">27285 11157 16307,'0'7'1414,"0"-1"-1232,0-6-1188,0 0 0,0 0 0</inkml:trace>
  <inkml:trace contextRef="#ctx0" brushRef="#br0" timeOffset="70496">27790 10652 14823,'-4'-2'1638,"-16"8"0,-3 4-837,3 5-2440,-5 1 1,-1 1 468,5 14 242,8 1 1,2 2 888,5-12 0,1-1-104,-2 13 0,4-2 719,8-4-940,5-3 23,4-6 35,4-4 12,3-7 54,15-7 213,-15-9 0,0-1-265,0-1 0,-1 0 343,0-6 1,-3-2 91,3-12-109,-4-2 72,-5-3 553,-7 10 0,-3-2-605,-2 1 1,-2-1-55,0 1 0,-2 1-86,-3 4 1,-1 2 1764,-10-3-2500,-3 4-749,-1 3-626,-2 4 2196,-7 2 0,17 5 0,-3 0 0</inkml:trace>
  <inkml:trace contextRef="#ctx0" brushRef="#br0" timeOffset="70809">28009 10556 13871,'11'0'1459,"-1"0"-880,-10 0-234,68-3-3622,-41 8 2447,-1-4 0,4 0 0,-6 3 830,-6 15 288,-4 3-291,-8 4 993,-4 2-822,-14-3 0,-4 1-70,-3 6-362,0-8 0,-1-2 220,0-6 2185,4 0-2648,8-6 526,8 2-612,17-3 593,3 0 45,10 0-167,-6-2 318,0 1 154,-2 3 53,-4 1 53,-3 4 252,-9 3 1,-3 2-110,-3 6-322,-2-5 0,-3 0 280,-13 2-305,-2-9 0,-1 0-252,3-4 0,0-1-161,-8 2 0,-1-1-121,8-4 1,-2-2-1358,-14 2 1,-1-3 1234,7-3 0,1-1 0,-2 2 0,4-1 0,-1-4 0</inkml:trace>
  <inkml:trace contextRef="#ctx0" brushRef="#br0" timeOffset="71253">28500 9463 11745,'-28'9'546,"0"0"0,4 4 0,-4 3 0,-1 3 0,-2 0 0,2-1-1202,0-1 1,0 0-1,0 0 1,-1 0 0,-2 3 543,2-1 0,-1 2 0,-2 1 0,0 0 0,0 1 0,1-1 0,1-1-45,-1 1 1,2-1 0,0 0 0,0-1 0,-1 2 0,0-1 161,2-1 0,-1 1 0,0 0 1,0-1-1,-1 2 0,1-1 0,-1 0-56,2-1 0,0 0 1,0 0-1,0 0 0,0 1 1,-1-1-1,0 1 0,0-1 52,-1 1 0,0 1 0,0-1 0,-1 1 0,0 0 0,1-1 1,-1 1-1,0 0-103,3-3 0,1 0 0,0 0 0,0 0 1,0 0-1,-2 1 0,0 0 0,-2 1 0,-1 1 130,5-4 1,-2 0-1,-1 2 1,-1 0-1,-1 1 1,0 0 0,-2 1-1,0 0 1,1-1-1,-1 1 1,0-1-1,2 0 1,-1 0 0,2-1-1,1-1 1,1-1-29,-2 2 0,0 0 0,2-2 0,1 0 0,0 0 0,0-1 0,0 1 0,0 0 0,-1 0 0,-2 1 0,0 1-13,2-3 0,-1 2 1,0 0-1,-2 0 1,-1 2-1,0-1 0,0 0 1,0 1-1,-1-1 1,1 0-1,1 0 0,0-1 1,1 0-1,2-2 1,1 0-1,1-1-41,-8 4 1,2-1 0,2-2 0,1 0 0,0-1 0,1 0 0,0 0 0,-2 0-18,2 0 1,-1 0-1,1 0 1,-1 0 0,1-1-1,-1 0 1,1 0 0,0 0-102,-3 1 1,0 1 0,0-2 0,0 1 0,1-1 0,-1 1-1,1-1-163,-3 1 1,0 0 0,0 0 0,0-1 0,0 1 0,1-1-152,3-2 0,-1 1 0,0-1 0,1 1 0,1-2 0,0 1 486,-2 0 0,1 0 0,0 0 0,2-2 0,2 0 0,-3 2 0,2-2 0,2-1 0,2-1 0,0 1 0</inkml:trace>
  <inkml:trace contextRef="#ctx0" brushRef="#br0" timeOffset="71554">24499 9464 13212,'5'4'1034,"-1"-1"83,-4-3 334,85 68-3090,-58-44 1,3 2 1357,-6-6 0,4 3 0,2 2 0,-1-1 0,-2-1 100,-1 0 0,-1-1 0,-1-1 0,1 2 234,-2-3 1,1 1 0,-1-1 0,2 1 0,-1 1-101,3 1 0,0 0 1,0 1-1,1 0 1,0 0 64,-3-2 1,0-1 0,0 0-1,1 1 1,1 1 0,1 1-128,-2-3 1,2 2 0,0 0 0,1 1 0,1 1 0,1 0 0,0-1 0,0 1 0,0-1 99,-3-2 1,0-1 0,0 1 0,1 0 0,0 0 0,1 0 0,-1-1 0,1 1 0,-1 0-1,1 0 1,-1 0-1,1 0 0,-1 0 1,1 0-1,0 0 0,0 0 1,-1 0-1,1 0 0,0 0 1,0 0-1,0 0 0,0-1-7,0 0 0,0 0 0,0 0 1,0-1-1,1 1 0,-1 0 1,0-1-1,0-1 0,-2 1 0,1-2 1,-2 0-10,8 5 0,-2-2 0,-1-1 0,0 0 1,-1 0-1,1-1 0,0 1-36,-1 0 0,0-1 0,1 0 1,-1 1-1,0-1 0,0-1 0,0 1-18,-1-1 1,-1 0 0,1 0-1,-1-1 1,0 1 0,0-1 0,-1 0-83,4 2 1,-1-1 0,0 1 0,-1-1 0,0 0 0,0 0-76,3 1 0,-2 0 0,1-1 0,-1 1 0,1 2 236,0-1 0,0 2 0,1 1 0,-1 0 0,-2-3 0,-3-1 0,3 0 0,-4-2 0,1 1 0,-2 1 0,0 0 0,0 0 0,0 0 0</inkml:trace>
  <inkml:trace contextRef="#ctx0" brushRef="#br0" timeOffset="73371">16797 14134 13333,'10'5'2518,"-2"0"-1496,-8-5-678,-3 38-1951,-2-2 1633,2-12 0,0 3 1,0-1-1559,-2 10 1,-2 0 1590,0-9 0,0 0 0,1 1 1,2 1 1,0 0 0,0 3-190,-3 0 0,-1 2 0,-1 1 0,2-2 163,2 1 1,1-1 0,-1 2-379,-2-4 1,0 3 0,0-1 0,0-2 343,1-3 0,0-3 0,0 2-262,-2 5 0,0 1 0,1-2 162,-1 2 1,0 0 282,-2 4 1,2-1-792,-1 0-740,4-3-1929,5-16 0,3-6 2759,6-24 0,-5 6 0,1-6 0</inkml:trace>
  <inkml:trace contextRef="#ctx0" brushRef="#br0" timeOffset="73608">16715 14325 11521,'14'-29'2818,"0"15"-2468,3-13 0,2-1-2152,12 9 1796,-8 7 1,2 3 2,-4 4 0,2 4-1,12 4 0,2 4-79,-11 2 0,0 3 0,0 0-256,0-1 1,0 1-1,-2 3 397,2 8 0,-2 3 0,-5 0 138,-5-2 0,-3 1 47,1 8 1,-6-1 110,-8-9 0,-6-1 248,-9 8 0,-7 0-687,3-10 1,-3 0 0,-1-1 141,1 0 1,-2 0 0,0-1-729,-2-2 0,-1-1 1,1-1 553,-3-1 1,0-2-76,2-1 1,-1-1-536,3-2 1,0-1 465,3-1 1,1-2-1379,-3-3 1,2-4 1178,3-12 0,-2 5 0,25-4 0</inkml:trace>
  <inkml:trace contextRef="#ctx0" brushRef="#br0" timeOffset="73872">17917 14229 11678,'7'5'3276,"-1"-2"0,-6-3-1618,0 0-1350,-48 45-1270,35-30 1,-1 1 1012,-7 7 0,-4 3 1,4-1-763,2 2 1,3 0 710,-1 2 0,0 3-26,3 1 0,0 2 0,1-1-732,3-7 0,2-1 0,0 2 641,1 5 0,-1 2 0,2 1 0,1-5-45,2 8 0,2-3-444,2-6 1,0 1 0,3-3 368,2-1 1,3-3 134,2-2 0,2-1-177,1-1 1,1-3-68,1-1 0,3-1-747,5-4 1,4-2 0,-2-1-364,0 0 0,0-3 363,0-1 1,2 0 0,-3-4 1049,-1-5 0,-4-1 0,0 0 1,0-4-1</inkml:trace>
  <inkml:trace contextRef="#ctx0" brushRef="#br0" timeOffset="74255">18463 14352 11941,'-2'-3'2599,"0"1"428,2 2-2800,-8 42-1866,4-11 1,-1 3 1623,1-6 0,-1 1 0,0 1 55,1 2 0,0 0 0,0-2-40,-1 6 0,1 1-659,0-5 1,1 3 0,-1-3 614,0 4 1,0 0-38,1-7 1,0 1 0,0-3 201,0-1 0,1-4-583,-2 17-1828,0-10 1069,2-8-373,1-8-1683,1-7 3142,0-16 0,0 7 0,0-9 1</inkml:trace>
  <inkml:trace contextRef="#ctx0" brushRef="#br0" timeOffset="74463">18436 14339 12829,'8'-17'1658,"-1"4"-1426,-7 13 410,31-30-551,-13 24 0,1 0-776,9-10 1,1 1 685,-2 13 1,-1 5 47,-5 1 0,0 3 12,0 2 1,-1 3-1355,0 3 1,-1 1 1393,-1 3 0,-2 3 295,-4 9 1,-2 5 0,-3-2-1106,-1 0 1,-2 0 876,-2 1 0,-2 4 0,-4-4-285,-6-6 0,-4-2 254,-1 1 1,-3-2-138,-1 0 0,0 0-9,-2-2 1,0 0-138,1-2 1,-1 0-511,-4 4 1,-1-1-984,5-5 1,0 0-1,2-2 1,1-1 1222,-3 1 0,15-13 0,4-3 0</inkml:trace>
  <inkml:trace contextRef="#ctx0" brushRef="#br0" timeOffset="74796">19146 14585 13204,'6'4'2003,"-2"0"623,-4-4-1708,0 0-444,-52 31-354,29-12-968,3-5 0,-4 2 1,5-1 855,0 12-8,4 0-785,4-3 645,4-2-100,3-4-1032,7 2 732,2-10-112,6 1-20,3-10 30,4-6 91,3-4 1424,3-6-1195,2-5 1870,0-1-1548,-7 0 425,-2 10 1,-1 1 100,-3-1 160,11 2 65,-17 10-57,0 5-179,-1 5-255,0 7-221,-1 2 1,0 0-110,0 5-127,0-5 1,-2-1-168,-1-6-207,1-2-177,-2-4-769,2-3-1471,-1-1 2988,1-5 0,-1 2 0,0-2 0</inkml:trace>
  <inkml:trace contextRef="#ctx0" brushRef="#br0" timeOffset="74974">19556 14216 12919,'-10'28'534,"1"-1"0,0 1 1,4-1-1,1 0 0,-2-1-410,-7 2 1,2 0-1764,9 1 1,1 1 1637,-7-1 1,-1 1-49,6-5 1,2 2-1,-1-1-762,-3 11 1,1-2 422,0 0 0,1-2-77,2-7 0,0-3-1425,0 0-820,-1-8 2710,-4-5 0,3-5 0,-3-3 0</inkml:trace>
  <inkml:trace contextRef="#ctx0" brushRef="#br0" timeOffset="75372">19364 14544 15327,'9'1'-543,"-2"0"481,-7-1 62,0 0-81,44 0-3196,-13-1 2785,-2 0 0,5-2 0,-2 0 491,-3 0 0,-2-1-65,-2 0 1,2 0 0,-2 0 60,3-2 1,-2 2-1005,1-1 0,-2 0 989,-1 0 0,-1 1 20,-3 0 0,-1 0 65,11-2 1125,-6 2 1643,-12 2-1996,-7 3 1014,-20 9-1694,-1 3 8,-13 9 3111,5 0-3119,7-5 1,0 1-158,-5 8-44,9-9 1,1-1-89,2 3-83,4-4-396,3-1 275,3-5-5,4-1-191,5-5 224,6-4 235,1-2-22,3-3-31,-5-3 0,1-1 47,-1-1 43,0 2 84,1 0 122,2 6 77,-4 2 55,2 6-72,-7 3-141,1 3-63,-1 0-26,0 1-868,-1 4-1510,1-5-333,-1-1-566,-1-6 3234,3-8 1,-6 3 0,2-3 0</inkml:trace>
  <inkml:trace contextRef="#ctx0" brushRef="#br0" timeOffset="75622">20429 14025 15022,'6'9'1065,"-10"12"1,-5 9 0,0-2-622,3-5 0,-1 1-1264,-1 1 1,-2 5 0,1 0 0,1-3 341,0 10 1,2-1 519,2-10 0,0 0 0,0 1 24,0 0 1,0 0-1,0 1-7,1-1 1,0 0 0,-1 3-377,0 5 1,0 4 0,-1 0-1,1-4 282,0-3 1,1-3 0,-1 2-49,0 2 0,0 3 0,0 0 0,0-6 31,-1 1 0,1-4-246,-1-1 1,1 0 174,0-3 0,0 0-23,0-4 0,0 1-366,-1 1 0,1-2 646,-2 6-3411,-1-3 1265,6-18-830,0-7 2842,1-11 0,0 8 0,0-5 0</inkml:trace>
  <inkml:trace contextRef="#ctx0" brushRef="#br0" timeOffset="76060">20826 14216 12165,'3'3'3276,"1"0"-752,-4-3-2446,-9 36-1717,3-10 1,1 3 1010,0-5 1,0 2 0,0 0 720,0 2 1,0 0 0,1-2-1,0 7 1,-1 0-353,2-3 1,-1 3 0,1-2 253,-1 4 1,0-1-22,1-5 0,1 1 0,-1-3-249,1-1 0,-1-1 163,2-3 0,-1 0-182,-2 17-44,1-7-175,0-6-217,0-7-2547,0-5 0,2-9 3116,-1-11 1,2 2 0,0-4 0</inkml:trace>
  <inkml:trace contextRef="#ctx0" brushRef="#br0" timeOffset="76405">20757 14571 13790,'7'0'2150,"-2"1"-1901,-5-1-358,44-18-799,-18 6 120,2 0 0,7-4 0,-5 2-851,-9 3 1,-1 0 171,13-7 1,-2 0 724,-14 7 0,-1 0-26,-1-1 1,0 0-275,12-13-25,-5-1 603,-11-1 477,-1 7 1,-1-1 648,-7 0 1,-1 0-253,5 1 0,0 0 822,-5-11 8,-1 18 132,0 6 908,-1 4-6,-10 37-1921,2-7-169,0 3 0,-1 2 137,-1-6 0,2 0-53,3 2 1,1 1-622,-4 1 1,-1 1 499,6-1 0,0 0-62,-2-1 0,0 2-48,-1 1 0,-1 2 1,2-2-76,0-3 0,0 1-206,0-2 0,0 2 0,1-4-112,-1 7-207,2-5 1582,2-5-2041,0-5-739,0-5 1761,4-5 0,-2-5 0,2-2 0</inkml:trace>
  <inkml:trace contextRef="#ctx0" brushRef="#br0" timeOffset="76658">21372 14653 12526,'4'10'3276,"0"-2"-2051,-24 23-453,12-15-1089,-3 4 1,0 1 316,6-3 217,2-2-1194,8 4 517,0-9 100,7 0-357,-1-9-758,9-7 960,-4-3 290,4-8 222,-8-1 56,-1-13 37,-6 7 295,0-7-304,-7 11-37,-8-5-72,1 8-739,-13-7-2403,3 9 3170,-7-3 0,13 8 0,1 2 0</inkml:trace>
  <inkml:trace contextRef="#ctx0" brushRef="#br0" timeOffset="76922">21563 14188 13661,'4'3'2573,"-1"0"-498,-3-3-1367,53 51-2347,-39-35 1,1 1 1440,7 8 0,5 3 1,-4 0 261,-5-1 1,-3-1-5,1 4 0,-1 1-22,0 1 0,-2 2-16,-1 1 0,-2 0 16,-5 2 0,-2 0 14,1 0 0,-1 1 32,-4-3 1,-2 2 0,0-2 6,-1-7 1,-1-2 0,0 1-35,-1 7 0,-2 1 0,-2-3-13,-3-9 1,-2-2 0,-1 0-25,-6 7 1,-1 2 0,-1-2-56,3-6 1,-2-2-1,0 1-19,-4 5 0,-1 1 0,1-3-57,4-6 1,0-3 0,-1 1-173,-1-1 0,-2 0 1,-2 0-1,1-1-537,-3-1 1,0 0 0,-1-1 0,1 1-1,-1-1 1,0 0 0,0-1 0,0 0-1,3-2 1,0-1 0,1-1 0,0-1 628,-4-1 0,0-2 0,4 0 0,7 0 0,1-1 0,-2-1 0,-1 0 0</inkml:trace>
  <inkml:trace contextRef="#ctx0" brushRef="#br0" timeOffset="78039">12345 13711 2240,'28'-2'466,"0"-1"1,-2 2 0,-2-2 932,-4 1 0,-1-1-1164,14-2-176,-11 1 0,0 1 14,12-2-51,-8 2 0,3 0-18,6-1 1,2 1 23,0-1 1,2 0-27,-11 2 1,1-1 0,0 0 21,8-2 0,-1 1-7,-8 1 1,0-1 0,0 0-3,3 0 0,0 0 0,1-1 51,1 1 1,0-1-1,5-1 28,-9 2 1,4-1 0,2 0 0,1 0 0,0 0 0,-1 0 0,-3 1-195,1 0 1,-2 0 0,-1 0 0,2 0 0,1 0 105,1 0 1,2-1 0,2 0 0,0 1 0,0-1 0,-1 1-1,-1 1-7,0 1 0,0 0 0,-2 0 0,0 1 1,0 0-1,-2 0-19,0 0 0,-1 0 1,-1 0-1,1 1 1,1-1-154,0 1 0,2 0 1,1 1-1,-1-1 0,-1 1 1,-1 0 156,2 0 1,-2 0-1,0 1 1,2 0-75,2 1 0,2 1 0,0 0 1,0 0-1,-2 0 89,0 0 0,-1-1 1,-1 1-1,3-1 0,-2 1 0,3 1 0,-1-1 0,0 0 0,-2 0 1,-2-1 0,-2 0 0,-1-1 0,1 1 11,0-1 0,0 0 0,0 0 1,1 0 1,-1-1 0,0 1 0,0-2 1,1 1-5,-1 0 0,0 0 0,0-1 0,1 0 11,-1 0 0,0-1 1,0-1-1,0 1 4,0 0 1,-1 0 0,1-1-1,2 0 64,-1-1 0,3-1 0,0 0 0,0-1 0,0 1-86,-1 0 1,0-1 0,-1 1 0,1-1 0,-1 1-5,0-1 1,0 1 0,-1-1 0,0 0 0,-1 1 1,3-1 0,-1 0 0,-1 1 0,-4 0 339,8-1 1,-4 1-371,-3 0 0,-2 1-10,-4 0 1,-2 1-33,13-2 3,-7 3 87,-13 0 1246,-3 1-1683,-10 0 1475,-2 0-2758,-3-1-1391,-1-1 3094,-5-1 0,5 1 0,-1 0 0</inkml:trace>
  <inkml:trace contextRef="#ctx0" brushRef="#br0" timeOffset="78205">17029 13478 16727,'12'6'-42,"-3"-1"36,-9-5-3271,0 0 2457,5-5 1,-3 4 0,3-5 0</inkml:trace>
  <inkml:trace contextRef="#ctx0" brushRef="#br0" timeOffset="79326">20375 15732 12792,'1'6'569,"1"-2"-569,-2-4 8,35-3-3285,-6-1 3121,-2 0 1,7 0-1,1-2 14,1 0 0,1 0 1,1-1 138,-8 2 1,0 0 0,0 0 0,1 1 2,2-2 0,2 1 0,-1 0 0,-1 0-458,4 1 1,-2 0 0,0 0 486,1 0 1,1 1 0,0 0-297,0 1 0,-1-1 0,3 1 251,-2 1 1,2-1 0,0 1-1,0-1-331,-3 1 0,0 1 0,-1-1 1,0 1 299,-1-1 0,0 0 0,-1 1 0,-2-1-32,2 1 1,-1 0 0,-6 0 78,8 0 1245,-18 1-639,-13 1 1457,-18 3-1940,-10 1 0,-10 1 1,2 0 48,7-2 1,1 0 0,-2 0-220,-8 2 0,-5 0 1,0 0-1,4 0 317,1-1 1,3 0 0,-4 0-50,3-1 0,-3 0 0,-2 1 1,0-1-1,3 1-124,1-1 0,2 1 1,-1-1-1,-1 0-13,-2 1 1,-1-1 0,-1 1-1,0 0 1,0-1-233,1 1 0,1 0 0,-1-1 0,1 1 1,0-1 219,1 1 0,1-1 0,-1 1 1,1-1-1,1 0-196,0 1 1,0-1 0,1 0 0,0 1 0,2-1 206,-11 2 0,3 0 0,5 0 2,9-2 1,4 0-86,-4 3 712,14-4-1364,16-1 207,24-3 0,8-3 387,-7 0 1,2-1-8,-4 1 0,2-1 0,2 1 0,-2-2-106,4-1 0,-1 0 0,1-1 36,-6 1 0,0 0 0,0 0 0,1-1-68,1 1 0,0-1 0,1 0 0,-1-1-71,1 1 0,0 0 1,0-1-1,0 0 111,0 1 0,-1 0 0,1-1 0,2 0-289,0 1 1,2-1 0,3 0 0,-1-1-1,-1 2 1,-4 0-18,1 0 0,-3 0 1,-1 1-1,3-1 250,2 0 0,4-1 0,0 1 0,-3 0 0,-7 1-214,2 1 1,-7 0 1098,4-4 843,-30 5-951,-25 1 198,0 3 0,-9 2 0,-1 1 0,2-1-396,2 0 1,1 0-1,-3 0-289,3 0 1,-5 1 0,0 0-1,1-1 1,2 1 195,-6 1 0,3 0 0,0 0-35,7 0 1,0-1 0,0 1-1,1-1-83,-1 1 1,0-1 0,0 1 0,0 0-263,1-1 0,0 1 0,0 0 0,0 0 272,-7 1 1,0-1 0,-1 2 201,3 0 1,-2 1 0,1 0 0,4 0-302,-5 0 1,3 1 213,3-2 1,-1 1 0,13 0-773,17-1-331,39-4 771,-16-1 1,2 0 57,1-1 0,3 0 0,5-1-19,-4-1 0,6-1 1,1 0-1,2-1 1,-2 1-1,-2 0-29,3 0 1,-3 0-1,1-1 1,3 1-28,-6-1 1,3 1 0,1-1-1,1 0 1,0 0 0,-3 0 0,-3 1 27,5-1 1,-4 0 0,0 1 0,1-1 23,-1 1 1,2 0 0,-1 0-1,0 1 1,-3-1 22,5 0 0,-3 1 0,0-1 116,9 1 0,1-1 1,-9 2 1327,-5 4 384,-21 1-1828,-35 5-35,2-4 0,-3 0 35,-6 2 0,-3 0 12,9-2 0,-1 1 0,-1-1 25,-3 1 1,-1-1-1,-1 0-33,7-1 0,1 0 1,-2 1-1,1-2-4,-1 1 0,1 0 0,-2 0 0,-2 0-419,-1 0 0,-2 0 1,-2 0-1,1 0 1,2-1 284,-2 1 0,1-1 0,1 1 1,-2-1-246,3 0 0,-1 1 0,-1-1 1,2 0-1,1 0-113,1-1 0,3 0 0,-1 0 0,-1-1 492,-4 1 0,-3-1 0,-1 0 0,3 0 0,4 0 0,3 0 0,4 0 0,-2-1 0,-3 1 0,0-1 0,-1 0 0,1 1 0</inkml:trace>
  <inkml:trace contextRef="#ctx0" brushRef="#br0" timeOffset="81180">18217 15773 10236,'10'4'3276,"-3"-1"-839,-7-3-1597,0 0-622,30 4 41,-11-3 0,3 0-1893,8 1 1,2 0 1634,1-1 1,2-1-13,-2 0 0,2 0 0,-1-1-6,-7 0 0,-1 1 0,4-2-88,2 1 1,4-1 0,3 0 0,-1 0 0,-1-1-173,-3 1 1,-1-1-1,0-1 1,-1 1-1,2 0-338,1 0 1,1-1 0,0 1-1,-1 0 1,1 0 270,-3-1 0,0 0 0,0 1 0,-1-1 0,-3 1-268,6-2 1,-3 1 0,-1 0-106,-2 0 0,-1 1 1,-1-1-847,6-1 1,-2 0 1562,-7 1 0,-3 1 0,1-1 0,-11 1 0</inkml:trace>
  <inkml:trace contextRef="#ctx0" brushRef="#br0" timeOffset="81390">19569 15691 5298,'-35'4'327,"0"0"1,0 0 0,0 0-1,0 0 1,0 0 0,-4 1-1,0-1 1,1 1 0,1-1-1,1 1 197,-1 0 0,2 0 0,1 1 0,-2 0-345,5-1 1,0 0 0,-1 1 0,0 0 0,0-1-365,1 1 1,-1 0-1,0 0 1,0 0 0,1 0 305,-7 2 0,0 0 0,1 0 0,2-1 61,0 2 0,3-1 0,-1 0-34,2 0 1,1 0-1,-2 1 28,-4 1 1,-2 1-1,3-1-116,-1 1 1,2-1 9,-4 1 0,4 0 788,10-3-1770,28-4 912,13-3 30,4-2 1,3-1-336,4 0 1,2-1 335,7-2 0,1 0-315,-8 1 1,1-1-1,1 0 263,2-1 1,1 0 0,3-1-8,-4 1 0,1-1 0,3 0 0,0 0 0,0 1-79,-3-1 0,0 1 0,0 0 0,1 0 0,-1 0 0,1 0 49,-1 0 1,1 0 0,-1 0-1,1 0 1,-1 0 0,0 0-263,-1 1 0,0 0 1,-1 0-1,0 0 0,-1 1 1,-2 0-4,2 0 0,-2 0 0,-1 1 1,-1 0-601,8-1 1,-2 0 0,-1 1-171,-5 0 1,-1 0 0,-2 1 1136,7-1 0,-4 0 0,0 1 0,-11 0 0</inkml:trace>
  <inkml:trace contextRef="#ctx0" brushRef="#br1" timeOffset="88869">19575 13496 24575,'-14'0'0,"9"0"0,24 0 0,11 0 0,8 0-820,-10 0 1,2 0 0,2 0 0,3 0 272,-4 0 1,2 0 0,2 0 0,0 0 0,0 0 0,-1 0-110,2 0 1,0 0-1,0 0 1,1 0 0,1 0 450,-2 0 1,2 0 0,1 0 0,0 0 0,0 0 0,-3 0 0,-2 0 204,4 0 0,-3 0 0,-1 0 0,2 0 68,-4 0 1,1 0-1,0 0 1,-1 0 0,-2 0-69,7 0 0,-2 0 0,-1 0-355,4 0 0,-1 0 355,-8 0 0,2 0 0,-3 0 1380,8 0 1,-15 0-1381,-22 0 0,-17 0 0,-19 0 0,-8 0 0,0 0-121,14 0 1,-3 0 0,-1 0 0,-1 0 0,-1 0 0,-2 0-1,-1 0 121,6 0 0,-2 0 0,-1 0 0,-1 0 0,-1 0 0,-1 0 0,1 0 0,0 0 0,0 0 0,1 0 0,1 0-111,1 1 1,0 0-1,1 0 1,0 0-1,1 0 1,0 0-1,-1 0 1,0 0-1,0 0 1,-1 1 110,-1-1 0,-1 0 0,0 0 0,-2 1 0,1-1 0,0 0 0,1 1 0,0-1 0,3 1 0,1-1 0,2 1-351,-5 1 1,3 0 0,2-1 0,1 1 0,-1 0 0,-2 0 350,-1 1 0,-3-1 0,0 1 0,0-1 0,1 0 0,2 1 0,4-2 0,-2 1 0,4-1 0,0 0 0,1 1-198,-4 0 0,0 0 0,1 1 1,1-1 197,-3 0 0,1-1 0,6 0 2531,2 2-2531,37-3 0,18-2 0,9 0 0,0-1 0,-9 1 0,2-2 0,1 0 0,3-1 0,0 1 0,1 0 0,0-1-127,-4 2 0,2 0 0,0-1 0,1 1 0,1 0 0,0 0 0,-1-1 0,1 1 0,-1-1 127,0 0 0,1-1 0,0 0 0,0 1 0,0-1 0,-1 0 0,0 0 0,-2 1 0,-1 0 130,6-1 0,-1 1 1,-1 0-1,-2 1 1,0-1-1,-2 0-130,0 0 0,-1 0 0,-1 0 0,-1 0 0,1 1 0,6-1 0,0 1 0,-1 0 0,-1-1-231,1 1 0,0-1 1,1 0 230,-1 0 0,4-1 0,-2 1 0,-5 0 365,10 0 1,-20 0-366,-47-5 0,0 5 0,-9 3 0,-7 0 0,-3 1 0,-1 0 0,4 0 0,5-1 0,1-1 0,-1 1 0,0 0 0,-1 0 0,0 0 0,-1 1 0,-1-1 0,-1 0 0,-1 1 0,0-1 0,-1 1 0,2 0 0,2-1 0,2 1 0,-5 0 0,2 0 0,2-1 0,2 2 0,0-1 176,0 1 1,2 0 0,1 0 0,0 0-177,0 0 0,0 1 0,0-1 0,1 0 0,-9 0 0,0 1 0,2 0 651,5-1 1,0 1 0,3-1-652,-2 1 0,13-1 0,30-1 0,17 0 0,10 0 0,0-2-469,-10 0 1,4-1 0,2-1 0,1-1 0,0 1 0,1 0 0,0 0 395,-4 1 0,1 0 1,1 0-1,-1 1 1,1-1-1,0 0 1,0 0-1,0 0 73,0-1 0,1 0 0,1 0 0,-1-1 0,0 1 0,-1-1 0,-2 1 0,-2 0 504,4-1 0,-2 0 1,-2 0-1,-2 1 1,-1 0-505,6 1 0,-3 0 0,-1 0 0,-1-1 0,-1 0 0,0-1 0,5-1 0,-1 1 0,-2 0 0,1 2 0,-12-3 0,-29-11 0,-12 11 0,-13 5 0,-7 2 0,1-1 0,10-1 0,-2-1 0,-2 1 0,0-1 0,-1 0 0,1 1 0,1-1-179,-4 1 1,0 0 0,0 0 0,1 0 0,0 0 0,0 0 178,1 0 0,0 0 0,0 0 0,1 0 0,2 0 0,1 0 0,-2 0 0,3 0 0,1 0 0,-1 0-295,0 0 0,-1 0 0,1 0 1,1 0 294,-5 0 0,3 0 0,-2 0 1092,-1 0 0,-1 0 0,3 0-1078,-6 1 1,3 1 722,11-2 0,2 0-737,-5 5 819,11-5 0,10 2 0,2-2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3T05:17:31.67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23584 10146 14020,'0'23'1426,"0"-1"1,-4 11-1378,1-1 0,0 1-1212,-2-10 1,0-1 1173,0 2 1,-1 1-10,0 0 1,0-1-3,-1 1 0,0 0 31,0 0 0,-2-1-780,0-1 0,-1 1 774,-1-2 0,-1 0-22,-1 0 0,0-1 23,-2-1 1,0 0-9,-2-1 1,0 0-19,-1-1 0,-1-1-27,0 0 0,-1 0-58,0-2 0,0 0-869,0-1 1,-1 0 289,-7 2 1,0-1 41,9-5 1,-1 0-715,-4 1 1,2-2-1639,-2-3-64,6-4 3038,4-13 0,8 9 0,1-9 0</inkml:trace>
  <inkml:trace contextRef="#ctx0" brushRef="#br0" timeOffset="233">23120 10652 12008,'3'2'2919,"-9"33"-2866,-4-9-896,0 1 0,-1 3 861,-5 0 0,0 0 13,3-8 0,0 1 156,-3 3 1,-2 3 0,2-4 227,4-4 1,0-2-299,-3 5 1,2-3 587,5-5-439,12-7-221,4-3-3,8 2-1448,3-3 0,1-1 1336,16 2 51,-8-3 1,1 0-31,-4-2 0,0-1-511,1 1 0,1-1-307,-1-1 0,2 0 0,-2 0-772,4-1 1,0-1-1,6 0 1,-1-1 1493,-13 0 1,-2-1 0,-1 1 0,-3-1 0</inkml:trace>
  <inkml:trace contextRef="#ctx0" brushRef="#br0" timeOffset="4671">8167 7033 9203,'3'4'3276,"0"-1"0,-3-3-2615,-3 2 602,10 19-1123,-8 1-452,5-3 0,0 3 354,-9 16-722,2-16 0,0 0 680,-3 1 0,-1 2-60,-2 8 0,-3 2-416,0-8 1,0 0-1,0 0 167,3 6 0,-1-1-18,-5 1 1,1-5-802,5-6-715,6-5-1043,-8-6 2886,9-7 0,-2-2 0,-1-3 0</inkml:trace>
  <inkml:trace contextRef="#ctx0" brushRef="#br0" timeOffset="4919">8112 7101 12638,'3'7'964,"-1"-2"-824,15-19 0,6-7-2249,2 4 2109,4-6 0,2 1-72,-12 14 1,-2 2-91,20-4-66,-1 5 167,-3 4 362,-13 5 1,0 4 130,-5 8 0,-1 2-34,-1-3 1,-2 1 59,-5 6 0,-5 0 336,-9-4 0,-3-2 77,-9 9-658,-2-6 0,-5-1-415,-5-5 1,-1-3-1170,6 0 1,-1-1 894,-4-2 0,2-3-1176,0-3-1625,2-1 0,3-2 2612,-5-2 0,18 2 0,-3 0 0</inkml:trace>
  <inkml:trace contextRef="#ctx0" brushRef="#br0" timeOffset="5502">8139 8467 6711,'-3'-5'3074,"1"1"202,2 4-2569,-27 9 253,15 13-787,-3-9 1,-1 2-762,5 12 1,5 3 609,4-10 1,1 0-21,-6 8 1,0-1-3,6 11-42,-7-1-84,-1-4-751,1-6 1,-1-2-199,-2 5-435,1-8 1,0-2-515,3-10 2024,-2-5 0,6-4 0,1-3 0</inkml:trace>
  <inkml:trace contextRef="#ctx0" brushRef="#br0" timeOffset="5771">8071 8371 9807,'35'-8'7,"-1"1"1,1-1 0,-3 1 0,-1 1 0,-4 5-4,-3 8 0,-4 3 541,11 10 95,-9 7 0,-4 3-168,-5 4-3,-6-7 1,-5 0-692,-10-1 978,-7-1-157,-6-2-148,-6-2-193,-3-2-231,8-8 1,-2-1-354,-6-1 0,0-1 57,5-2 0,1 0-451,-2-2 1,2-2-706,3-4-1251,2-3-79,4-2 2963,1-7 1,7 8-1,2-4 1</inkml:trace>
  <inkml:trace contextRef="#ctx0" brushRef="#br0" timeOffset="6673">8481 7333 9578,'6'1'1912,"-1"-1"-822,-5 0-1048,3 45 2,-2-25-361,1 7 0,-1 0 379,-3-11-54,0-2 54,-2-3 92,-7-1 36,11-5-35,-8 0-155,10-4-11,-4-3-214,-2-3 356,2-4-475,0-5 298,1-2-354,11-15 159,3 9 0,1 0-228,-5 3 1,1 1 449,11-3 1,-1 2-18,-4 4-82,2 3 65,2 5-3053,-11 3 3272,10 5 108,-10 3 9,0 4 28,-4 3 647,-2 3-171,-1 8-489,-2-3-74,0 5 204,-5 12-498,11-17 25,-7 13-64,13-23 3385,-5-1-3350,3-2-3203,1-3 2837,2-1 67,2-4 68,0-3 151,0-4 154,-2-4 106,-2-3 85,-2-1-2124,-4 1 2214,-2 1 2617,-8-5-2895,-8 6-165,-3-1-297,-5 10-337,-4 4-56,4 2-503,-5 3-330,10 1 1620,2-1 0,7-2 1,2-1-1</inkml:trace>
  <inkml:trace contextRef="#ctx0" brushRef="#br0" timeOffset="7035">8877 7019 13313,'0'5'1294,"0"-2"-820,0-3-63,4 33-288,-3-9-123,1 0 0,1 6-105,-1 0 1,2 3 0,-1-4-889,0-3 1,1 0 938,1 3 1,0 4 0,1-7-154,4 3 31,1-5 412,0-2-239,1-15-271,1-5-1143,10-26 403,-4 2 650,-6 6 0,2 0-45,1 1 0,0 2 409,14-7-1890,-3 4 1991,-8 11 272,-13 11 100,-2 3 126,-3 7 45,-5 2 603,-11 13-760,-2-8-585,-2-4 1,-2 0 105,-7 0-8,9-6 0,0-2-202,-8 2-344,0-3-230,3-4 594,-8-7 1,17 1 0,-4-5 0</inkml:trace>
  <inkml:trace contextRef="#ctx0" brushRef="#br0" timeOffset="8373">8112 7634 3385,'-4'-6'2218,"0"1"1058,4 5-1172,0 0-3070,67-2 981,-32 1 0,3 0 0,3 0-96,-6 0 0,2 0 1,2-1-1,3 1 140,-9 0 0,4 0 0,1 0 1,1 0-1,-1 0 0,-1 0 0,-2 0-68,2 0 0,-4 0 1,1 0-1,0 0 1,4 0-38,-6 0 1,2 0-1,2 1 1,0-1 0,2 0-1,-1 0 1,-1 0-1,-2 0 1,-3 1-233,8-1 0,-4 0 0,-1 0 0,1 1 0,2-1-68,-1 1 0,2 0 1,2 0-1,0 0 1,-1 1-1,-3-1 1,-3 2-475,3 0 1,-2 2 0,-3 0 0,-2-1 547,7 0 1,-2 0-1,-10 3 935,-12 11-176,-34-11 0,-12-3 278,9-1 0,-2 1 1,-1-1-343,-3 0 0,-1 0 0,-5-1-180,7 0 1,-4 0 0,-2-1-1,-2 1 1,0 0 0,0 0-1,2 0-100,2 0 1,0 1 0,1-1-1,0 1 1,-1-1 0,0 1-1,-1-1-106,0 1 1,-1-1-1,-1 0 1,0 0-1,0 1 1,0-1-1,1 1 1,2 0-41,-4 0 0,1 0 0,1 1 0,0 0 1,2 0-1,0 0 214,0 1 1,1 0 0,1 0 0,0 0-1,3 0-30,-10 1 0,2 0 0,1 0-71,-10 0 0,1 0 1,23 2-429,30 0 315,17-3-118,3-3 1,8-1 0,1-1-164,0 0 1,0-1-1,1-1 128,-5 1 0,1-1 0,1 1 0,0-1 73,-5 0 0,0 0 0,1-1 0,2 1 0,2-1 79,-2 0 0,3-1 1,2 1-1,2-1 0,0-1 1,0 1-1,-2 1 0,-3-1 1,-4 1-1,7-1 1,-5 1-1,-1 0 0,5 0 1,-3-1-1,0 1 0,0-1 1,0 1-1,0-1 0,1 1 1,-1-1-1</inkml:trace>
  <inkml:trace contextRef="#ctx0" brushRef="#br0" timeOffset="9689">8576 10542 14291,'1'7'1694,"0"-2"-4971,-1-5 423,7 20 3743,-2-2-912,0 0 1,1 2-101,1 12-322,1 1-744,-4-11 0,0 0-754,2 9 1943,-2-7 0,-2-3 0,0-6 0,-1 2 0</inkml:trace>
  <inkml:trace contextRef="#ctx0" brushRef="#br0" timeOffset="10337">8576 10556 13313,'3'5'550,"-1"-2"-360,-2-3-397,38-20-2353,-2 12 2488,-8-4 0,1 2-29,6 8-78,-4 7-2964,-14 5 2980,7 4 854,-11 17-474,-13-7 0,-3 3-118,2-6 1,-3 0-59,-3 5 0,-3-2 202,-8 7-243,5-10-112,-8 5 157,23-15 850,-4-2-777,18-8 3158,-2-6-3180,4-5-96,2-6-143,3-4-327,-1-5 1,4-5-1,-3 2 99,-5 7 1,1 0 356,0-2 0,3-4 0,-1 1 0,-4 5-42,6-6 34,-8 10 0,0 1 372,-3 5 47,-3 7-7,-6 10-146,-3 9-118,0 5-93,-1 3-33,-2 3-48,3 0 1,0 1 77,3 0-34,-1-3 0,3-3 46,11-10-42,0-5 0,6-1-461,6-14 0,0-4-1800,6 0 2102,-2-2 1,-2-1-206,-1 0-266,-4 2 257,-4 3 180,-5 3 241,-7 4 1033,-5 3-790,-9 6-56,-3 2 37,-8 7-227,-10 3 218,6 4-146,6-10 1,-3 1 93,-8 14 1,0 4-40,0-2 1,-1 1-447,6-6 1,-2 1 0,3-1 442,-4 8 1,2-3 41,6-6 1,1-1-292,1 0 1,1 0 248,0-1 1,1 0-15,2-1 1,0 1-19,0 3 0,2-1-137,-1 9 0,3 3-53,12-18-42,4-5-157,9-4-78,5-4-250,4-6-619,-5-4 1,0-5 1198,4-10 0,-2-1 0,-5 9 0,-3 1 0,-2-6 0,0 1 0</inkml:trace>
  <inkml:trace contextRef="#ctx0" brushRef="#br0" timeOffset="10542">9259 10829 14929,'8'3'944,"-1"-1"-950,-7-2 6,0 0-1481,47-9-1364,-24 5 1999,7-1 1,0 0 845,-4 2 0,-12 2 0,-3 0 0</inkml:trace>
  <inkml:trace contextRef="#ctx0" brushRef="#br0" timeOffset="10886">9232 11020 12638,'0'6'605,"0"-2"-714,0-4-56,42-16-964,-16 5 1,1 1 995,6-2 0,0 0-373,-2 1 1,-4 2 407,-1 6 14,-5 2 84,-5 6 306,-7 4-186,-4 6 390,-8 12-20,-4-4-187,-1-4 1,-1 0-1216,-2 2 912,-1 4-501,7-9 294,3-6-12,4-1-7,8-7 226,2-5 89,6-3 48,-3-5 82,0-1 1329,4-8-823,-6 4 654,-3-10-791,-1 3-826,-13 4-594,2-1 926,-9 11-2869,-10-1-409,11 0 3184,-13-2 0,21 7 0,-7-2 0</inkml:trace>
  <inkml:trace contextRef="#ctx0" brushRef="#br0" timeOffset="11340">9669 10378 6248,'6'2'2811,"-1"0"-1558,-24 4 1,-9 3-1509,12 1 771,-12 9 1,5 4-640,30 4 61,2 7-103,16-12-69,-7-16 0,2-1 868,11 1-749,-9-5 0,0 0-81,9-6 98,1-3 45,-3-4 305,-4 0-342,-11 0 40,5 3 119,-15 2-7,6 3-62,-9 2-331,-10 5 723,-11 11 0,-2 4-106,-6 2 1186,2 2 0,2-1-1173,8-1-97,4-3-202,5-1-137,4 3 58,7-5 26,6 4-25,6-6-198,6-1 119,2 0-92,2-2 56,-5 0 105,3 0-1,-1 4 250,-12 6 0,0 2-97,8-2 1,-3 1-4,-10 5 1,-6-1 139,-6 7-66,-4-2-100,1-10 0,0 0-195,-1 2-316,-1 4 308,12-22 149,5-6-320,5-4-213,6-6-400,4-6-642,-3 1 1,0-4 1593,-2 0 0,0-4 0,1-1 0,-3 4 0,4-1 0,0 0 0,-3-2 0,0-1 0,1 1 0</inkml:trace>
  <inkml:trace contextRef="#ctx0" brushRef="#br0" timeOffset="11504">10379 10228 11605,'6'5'3276,"-1"-2"-1548,-5-3-778,0 0 307,-20 30-1086,11-9-634,-3 2 1,0 2 462,6 8-853,4 2 716,1 0-1502,5-12 1,0 0 396,4 9 481,-1-13 1,1-1-2256,4-1 196,-1-8-457,-1-4 3207,1-11 0,-6 4 0,0-6 0</inkml:trace>
  <inkml:trace contextRef="#ctx0" brushRef="#br0" timeOffset="11957">10570 10146 13240,'5'7'2073,"-1"-1"-1107,-3 30-400,0-9-1659,-1-2 1,1 4 0,-1-1 522,-3-4 1,1 1 533,3 2 1,2 3 0,-2-3 0,-2-3 0,-1-1-9,5 11 1,-1-2-339,-6-2 275,-5 2-69,-1-20-107,-4-5 998,1-4-1025,-8-12 186,7-1-116,0-10 60,9-1 38,4-2 133,6-3-81,2 6 1,3-1 53,9-12-76,1 3 0,2 0-503,-7 11 0,0 1 280,5-6 0,1 1 158,-6 7 1,0 1-448,1 1 1,-1 0 546,1 1 0,-1 2-637,14-9 42,-2 6 426,-2 4 341,10 5 1095,-13 13-395,2 4 2187,-17 10-1800,-7 13-807,-10-5-265,8-3 1,-1 1-147,-9 6 4,9-14 0,2 1 150,-3 4-244,1-5 20,2-2-152,0-6-47,2-3 64,1-4 339,11-6 235,14-19-333,-1 3-3,-9 1 1,0 1-32,4-6-75,1-1-328,-5 7 1,1-1-308,3-1 1,0 1 204,-3 2 0,-2 2-760,15-10 50,-23 16 1249,-4 2 0,-2 3 0,-2 0 0</inkml:trace>
  <inkml:trace contextRef="#ctx0" brushRef="#br0" timeOffset="12186">10802 10679 15615,'-6'-5'710,"-9"24"0,2 10-511,5-2-1838,-4 7 1,1 0-922,14-5 2146,5-6 1014,6-5-698,4-5 13,3-13 1,2-7-623,6-13 0,-1-6 256,1 6 0,-2-3-642,-7 1 1,-2-3 0,-1 2 152,-3 0 1,-1 1 72,-2 0 1,0-2 866,5 0 0,3-2 0,-9 9 0,-10 12 0,12-5 0</inkml:trace>
  <inkml:trace contextRef="#ctx0" brushRef="#br0" timeOffset="12338">11335 9860 15478,'-20'22'1424,"0"0"0,5 1-1479,2-1 0,0 5 0,3-3-1474,7 13 947,2-1 87,2-3-2625,3 4 1028,1-15 278,3-1-162,-2-15 1976,3-8 0,-5 2 0,1-3 0</inkml:trace>
  <inkml:trace contextRef="#ctx0" brushRef="#br0" timeOffset="12770">11471 9914 7247,'9'25'277,"-1"-1"0,1 1 0,2 5 0,-2 0 683,-7-3 0,-3 0-962,-2 1 1,-3-1-30,2-7 1,-2 0 28,-2 5 1,-4-1-298,-6-7 1,-4 0-1,1-3 475,4-3 0,-1 0-176,-15 7 0,0-4 81,8-12-11,3-3 1008,4-3-1151,4-8-140,7-1-145,14-17 296,6 9 1147,-1 6 1,2 0-1058,6 0 0,0 2 667,10-6-588,-5 7 1,1 3-108,0 3-64,5 4 1381,-14 9-1317,-4 5 11,-4 7 24,-7 1 0,-1 1-38,-6 14-15,-4-2 0,-4 1-1485,2-13 1,-1 0 1523,-6 6 0,-1 0 46,4-8 1,0-2-946,-1 0 0,0 0 1082,1-1 1,-1 0 42,2-2 1,0 1-1121,-10 10 1484,3-3 212,3-1-504,11-8 1202,8-5-1434,30-15-219,1-4-158,2-3 1,0-1 46,-11 4 1,-1 1-51,8-4 1,-1 1 915,-10 4 0,-1 2-1639,14-7-594,-6 5-670,-6 3-997,-6 3 3105,-10 8 1,-1-3 0,-6 3 0</inkml:trace>
  <inkml:trace contextRef="#ctx0" brushRef="#br0" timeOffset="12940">11321 10761 13075,'2'7'1798,"0"-1"-764,-2-6-903,41-13-3408,-19 8 2923,12-3 0,0 1 564,-3 6 770,6 6-753,-15 4 39,-5 7 75,-6 5-63,-5 4-113,-7 3-1221,-8-6 0,-3 0 886,2-6 1,-2 0-275,-5 5 1,-3-2 343,-7-5 1,0-3-1,4 1 1,-14-1 0</inkml:trace>
  <inkml:trace contextRef="#ctx0" brushRef="#br0" timeOffset="14090">12536 9737 9057,'0'6'3276,"0"-2"-159,0-4-2593,18 30-135,-12-2-235,3 0 0,0 6-810,-8-6 1,-2 5-1,-1 3 1,-1-2 0,2-3 538,2 1 0,1-4 1,0 4 128,-3-1 0,-1 5 1,0 1-1,1-2 1,0-4-52,3-2 0,0-3 0,0-2 39,-2 2 0,0-1-3,-1 6 1,3-4 159,11-7 33,2-10-86,16-20-339,-15 0 0,1-3 218,4-3 0,1-1-39,1-1 0,4-4 56,-6 3 0,5-6 0,2-2 0,2-1 0,-1 0 0,-3 2 0,-4 6 0,1-1 0,-4 3 0,3-2 0,4-5 0,-1 0 0,1 0 0,0 0 0,-1 0 0,1 1 0</inkml:trace>
  <inkml:trace contextRef="#ctx0" brushRef="#br0" timeOffset="16039">13233 9600 10359,'7'9'2876,"-1"-2"-2038,-8 31-540,-8-8-73,7-2 1,1 6 0,0-3-1487,-6-1 1,1-1 1261,4-2 0,2 2 0,-1-2-1,-2 4 0,0-2-16,1 0 1,0 0-26,0-2 1,1-1-92,0-1 1,0-1 94,1-3 1,0-1-1372,0 3 0,0-2 1204,0 6 33,0 0 26,1-16 75,0-5 1407,0-2-1634,0-4 1099,3-4-799,-1 2 3273,3-4-3151,-2 3-117,-1-1 62,0 0-14,0 1 14,-1 1 1674,0 1-1657,2 1 176,1 0-95,5 1-45,5-1-64,6-4-59,8-3-279,-10 0 1,1-1 222,3-2 0,1-1-143,3-1 0,1-3-411,1 0 1,2-1 0,-2 0-1030,6-3 1,-1 0 545,-6 3 1,1 0 0,-2 1 733,3-4 1,-4 3 0,0 0 0,-3 0 0</inkml:trace>
  <inkml:trace contextRef="#ctx0" brushRef="#br0" timeOffset="16354">13779 9518 12521,'2'6'1902,"0"-1"-858,-2-5-4321,0 34 2635,-1-3 662,0 1 0,-1 4-316,1-6 1,-1 2-1,0-1 294,0 4 1,0 3-61,1-9 1,0 3-1,0 0 1,0-3-23,1 5 0,-1-2-633,1 1 1,0 1-1,0-3 330,0-6 1,-1-2-25,1 5 1,-2 0-2541,-3 9 1238,0-13 1819,0 0 1,2-17-1,1-3 1</inkml:trace>
  <inkml:trace contextRef="#ctx0" brushRef="#br0" timeOffset="16705">13656 9600 13246,'4'3'2890,"-1"0"-2529,-3-3-274,34 42-3358,-11-14 3268,-6-7 0,2 2 1,0-1-48,0-1 1,1 0-1,-1-2 32,5 4 0,1 0-11,-4-3 0,2 0 0,-1-1-24,2 0 0,-1-2 22,0 0 0,0-2-10,-1 0 1,-1-2 17,-3-1 1,1-1 14,11 6 5,-6-6 3,-8-4 817,-4-4-559,-11-4-127,10-5-66,-11-7-60,10-9 10,-4-14 1,-4-5-587,-3 13 1,0-2 538,3-1 1,2-6-1,-1-1 1,-1 5-205,-3 3 0,-1 3 0,2-1 234,1-1 1,1-1-1,0 0 1,0 1-6,-2-1 1,0 2 0,0 0-639,0 1 1,0-1 0,0 1 767,0-9 1,0-1-122,0-2 0,-1 1-611,-3 10 0,-1 2-66,2 4 0,-2 3-2080,-12 3 2755,-9 33 0,14-12 0,-7 13 0</inkml:trace>
  <inkml:trace contextRef="#ctx0" brushRef="#br0" timeOffset="16943">12345 11048 9398,'10'9'1447,"-3"-2"-569,16-15 0,7-7-482,-7 4 1,3-2-383,-1 2 0,3-1 0,2-1 1,-2 0 38,0 1 0,0-1 0,0 1 0,1 0-26,-2 0 0,1 1 0,1-1 0,1 0 0,0 1-57,3-2 1,1 0-1,1 0 1,1 0 0,4 0 16,-11 3 0,2 0 1,2-1-1,1 0 1,1 0-1,0 0 0,0 1 1,0-1-1,-1 1 1,-1 0-68,3-1 0,0 0 0,-2 1 0,1 0 0,0 0 0,0 0 1,1 0-1,2-1-30,-4 2 1,1-1-1,1 0 1,0 0-1,1 0 1,1 0-1,-1 0 1,1 0 0,0 0-1,-1 1 1,0 0-189,1 0 0,-1 0 0,1 0 0,0 1 0,0 0 0,0 0 0,-1 0 0,1 0 1,-1 0-1,-1 1 0,0-1 149,3 0 0,-1 1 0,0 0 0,0-1 0,-1 1 0,0 1 0,0-1 0,-1 0 0,-1 0 0,2 0 0,0 0 0,0 0 0,-1 0 0,-1 0 0,-1 1 0,-2 0 1,-2 0-1,4 1 0,0 0 0,0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3T05:16:39.32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10092 8699 11264,'2'4'361,"0"0"67,-2-4 821,-1 41-1196,-1-23-543,1 7 0,-2 0 652,-2-8 54,-3 0 216,-4 0-424,-15 8-654,2-7 1,-2-2-994,6-2 1,-1 0 387,-7 1 1,2-3-810,2-2 1903,-2-5 0,16-2 0,-1-3 1</inkml:trace>
  <inkml:trace contextRef="#ctx0" brushRef="#br0" timeOffset="201">9860 8890 13726,'2'9'3054,"0"-3"-3169,-16 18 1,-5 1 24,10-4-91,-9 12 1,3 0 3,17-14-197,7-1 1,3-1-47,6-1-110,-1-4 1,1-2-555,9-4-925,3-3 2009,-7-2 0,-2-2 0,1 1 0,5-2 0</inkml:trace>
  <inkml:trace contextRef="#ctx0" brushRef="#br0" timeOffset="971">9669 2854 8579,'-19'31'116,"1"1"1,-3 2 0,1-4-162,-6-4 45,5 4-162,1-14 267,10-4-676,-5-3 827,0-3-1521,1-3 1265,-10-9 0,13 4 0,-5-5 0</inkml:trace>
  <inkml:trace contextRef="#ctx0" brushRef="#br0" timeOffset="1151">9409 2950 6501,'5'6'3276,"0"-1"0,-5-5-1310,3 30-1644,-3 8-283,3-10 0,-1 0-1610,-1-5 0,1-3 1573,3 7-2,3-12 3,3-3 6,3-1 879,21-2-1712,-12-7 1,1-2-113,-1 2 1,1-3 956,4-3 1,-4-2-1,-9 2 1,0-4-1</inkml:trace>
  <inkml:trace contextRef="#ctx0" brushRef="#br0" timeOffset="4286">18763 2021 9264,'7'2'1904,"-1"-1"-1212,-6-1 2400,0 0-2826,5-4-17,-3 4-249,3-2 143,-6 14 33,-2 3 37,-2 13-194,0-5 1,-2 4 0,0-2-859,-3 0 1,1 1 799,2 2 1,1 3 0,0-4-134,-3-4 0,2-3-327,3 18-119,-3-7-273,2-6-210,1-8-1800,2-6 1370,1-8 1531,1-17 0,0 9 0,0-11 0</inkml:trace>
  <inkml:trace contextRef="#ctx0" brushRef="#br0" timeOffset="4526">18709 2144 8517,'3'1'3276,"0"0"-1285,-3-1-1926,37 49-163,-19-20-995,-2-7 1,2 3 0,-3-3 527,-4-2 1,-1-2 541,1-1 1,0-1 876,12 13-874,-9-14 1,1-2 22,4 2 140,3-2 100,-13-11 116,-2-4 243,2-16-535,-3 0 0,0-3-34,0-9 1,1-4-39,-2 3 1,-1-2-1,0 2-22,0-3 1,-1 2-6,0-4 0,-1 2-636,-2-2 139,0 13-2048,-3-5-503,1 18 3080,-3 0 0,4 7 0,-1 1 0</inkml:trace>
  <inkml:trace contextRef="#ctx0" brushRef="#br0" timeOffset="4753">19187 2007 13630,'8'10'1131,"-1"-2"-739,-7-8 213,-4 39-305,0-11-304,2-3 1,0 7 0,-1 4-1,1-1 1,0-6-1636,-1 4 1,0 0 1260,1-1 1,0 5 0,0 0-1,0-8 191,1 9 969,-1-6-2233,1-2-1338,0-11 1120,0-8-283,1-12 1952,0-13 0,0 8 0,-1-5 0</inkml:trace>
  <inkml:trace contextRef="#ctx0" brushRef="#br0" timeOffset="4935">19146 2294 11569,'5'4'3276,"-1"-1"-2587,-4-3-689,36-1-3277,-16 1 1889,5-1 1,0-1 894,0-1 1188,-3-3-1480,0-2-192,-4-1 730,-8-2-909,7-1-255,-13-3 849,9-15 1,-9 17-1,-2-10 1</inkml:trace>
  <inkml:trace contextRef="#ctx0" brushRef="#br0" timeOffset="5086">19392 2089 8144,'1'-3'3276,"0"0"0,-1 3-500,-1 37-2681,0-12-95,-1 2 0,1 3-201,0-3 1,-1 2-1,0-3-731,-2-4 1,-1 0 591,6 16 0,-1-2-464,-5-14-880,10-5 921,-8-4 0,2-7 0,-1-2 0</inkml:trace>
  <inkml:trace contextRef="#ctx0" brushRef="#br0" timeOffset="5940">19829 2035 8209,'8'1'2797,"-2"-1"-2335,-6 0 2814,0 0-1649,-6-3-1011,4 4-229,-11 0-99,3 6-144,-8 3 1,-1 1-207,-4 3-140,5-3 0,1 1-69,5 0 10,4 0-86,4 0-261,4 10-313,12-1 0,3 1 750,1 9-1090,3-8 1,-1-1 1260,-1-2 5,-2 0 499,-3 13 378,-11-8-244,-3 5-198,-11-15-141,-3-7-212,-1-2-87,-2-1-361,0-1-2508,2-2 2088,1-2-910,4 0-1513,2-1-73,4-2 3639,2-4 0,3 3 0,0-1 1</inkml:trace>
  <inkml:trace contextRef="#ctx0" brushRef="#br0" timeOffset="6486">20074 2062 8371,'-3'-3'3276,"0"0"0,3 3-1965,9 5-1039,3-3-71,11 4-170,-4-5 0,1-1-77,10 0 0,0-1-691,-5 0 0,-1 1 542,5-2 1,-3 1 133,-3-1-348,-5 1-28,-5 1-825,-5-1 421,-4 1-184,-5-1-994,-5 1 250,-5-1 472,-4 1 1972,-3 1-675,0 2 650,0 0 1475,-2 6 1151,2 3-1483,3 0-1004,3 5 12,7-1-317,-1 6-131,0 4-261,1 8 1,0 2-137,3-13 1,-1 0-612,-1 15 0,0 0 421,3-18 0,-1-1-555,0 18-409,0-3-735,-1-5-1228,-1-4 2407,-5-3 1,5-11-1,-3-2 1</inkml:trace>
  <inkml:trace contextRef="#ctx0" brushRef="#br0" timeOffset="6722">18613 2717 16254,'-7'-3'373,"32"4"1,16 3-339,-17-3 0,3 0-691,1 1 1,6-1-1,3 1 1,0 0 0,-4-1 507,5-1 0,-4 0 0,4 0 198,-8-1 1,1 1-1,2 0 1,0-1-1,1 1-54,-3-1 1,2 1 0,0-1 0,0 1 0,0-1-1,-2 0-313,8 0 0,-1 1 0,0-1 0,2 0 295,-7 1 1,1-1-1,2 0 1,0 1-1,-2-1 1,-2 0-72,5 1 0,-2-1 0,-1 1 0,1-1-158,-2 1 1,1 0 0,-1-1-1,0 0 79,-2 1 0,0-1 0,-1 1 0,0-1-566,7 1 0,-1-1 0,-1 0 138,-4 0 0,-1 1 0,0-2 593,1-1 1,0 0-1,-4 0 1,-4 1 0,-3 0-1,0-2 1,0 0-1</inkml:trace>
  <inkml:trace contextRef="#ctx0" brushRef="#br0" timeOffset="7197">21085 2048 14551,'5'7'1364,"-1"-1"-1515,-4-6 453,0 0-246,37 6-910,-17-3 0,1 0 820,15 2 1,1 0 30,-6-2 0,-1 0-202,8 0 1,1-1-802,-12 0 1,0 0 0,0-1-490,5 1 0,-1 0 359,-1 0 1,-6-1 1234,-14-1 1,-5 0 0,-5 0-1</inkml:trace>
  <inkml:trace contextRef="#ctx0" brushRef="#br0" timeOffset="7355">21536 1994 13022,'6'5'1297,"-1"-1"-323,-5-4-884,0 0 11,22 40-227,-15-20-1260,6 6 1,-3 0 929,-8-5 171,-5-2-1015,-3-2-990,-5-1 2290,-11 1 0,12-8 0,-6-1 0</inkml:trace>
  <inkml:trace contextRef="#ctx0" brushRef="#br0" timeOffset="8258">22396 1884 5644,'-6'0'1078,"1"-1"1422,5 1-2474,42 7 242,-21-5-318,5 2 0,2 0 422,-6-2-1178,0 1-569,-2-1 1566,-3 2-1642,-5 0 1451,-6 0 0,-3-1 0,-2-1 0</inkml:trace>
  <inkml:trace contextRef="#ctx0" brushRef="#br0" timeOffset="8570">22396 2076 7934,'-15'4'3276,"4"0"-2256,11-4-1328,0 0-2969,12 12 2481,1-8 833,12 8 677,11-11-751,-8 0-27,7 0 56,-14 1 8,-6 1 154,-3 3 1039,-6 8-473,-14 11-720,1-1-485,-11 8 25,11-18-144,0 1 1926,13-6-3346,7-4-1242,3-3 3266,4-6 263,-5-3 157,-2-4 255,-1-1 1246,-1-14-1818,-6-4-621,-2 1-392,-7 3-803,0 12 24,-1 2 1689,1-1 0,2 7 0,1-1 0</inkml:trace>
  <inkml:trace contextRef="#ctx0" brushRef="#br0" timeOffset="8924">22874 1898 12280,'11'5'935,"-2"-1"-207,-4 14 1,-2 2-729,0 1-550,2 5 0,-1 1 435,-1-2 6,1-1-188,0-2-2980,3-4 1561,5 2 1218,-1-8 486,6 0-378,-4-8 80,4-3-172,0-1-319,3-3 414,0-2-111,6-5 3774,-7 3-1200,-3 0-1084,-10 5 415,-9 3-558,-4 4-426,-4 4-171,-6 7 0,-2 4-244,-5 6-903,4-4 1,1 1 832,0 2-80,4-1-131,4 0 91,4-3 56,4-1 64,4 3-108,16-2 170,-3-6-175,14-6-1771,6-17 107,-3-2 1839,-3-6 0,-1 0 0,-5 2 0,6-7 0</inkml:trace>
  <inkml:trace contextRef="#ctx0" brushRef="#br0" timeOffset="9088">23338 1830 13305,'-4'0'3276,"1"0"-3250,-10 34-2030,6-7 1872,-2 1 0,1 2-77,4-9 1,1-1-1431,-1 14 1,3 0-1,2-8 1,1-2 1371,-1 5 0,1-3 0,4-4 1,-4-17-1</inkml:trace>
  <inkml:trace contextRef="#ctx0" brushRef="#br0" timeOffset="9537">23488 1789 12258,'5'13'1258,"-1"-3"-1762,-7 13 1,-2 2 500,2 2-63,0-1 1,0 5 0,0-4 6,3-7 0,-1 0-165,1 12 1,0-1 921,0 2-609,-2-10 1,-3-2-657,-3-3 530,-8 1-290,-2-13-26,-3-3 73,-2-1 92,1-6-139,2-2 1203,3-5-876,4-3 552,8-7 0,4 0-263,4 0-214,4-2 1,4 2-183,10 9-226,10-3 192,-10 7 1,1 2-122,5-3 1,0 1-1306,1 0 1,0 0 1456,1 0 1,-1 0 109,-8 3 0,-1 0-519,0 0 0,-1 0 519,18-3-143,-12 2 1,0 1 721,4 1-173,2 1 28,-24 8-100,-5 6 2556,-2 4-2927,-5 16-203,-1 2 1,0 1-60,1-10 1,0 0 707,-2 11 0,1-3-1364,2-6-501,0-3 1456,-9 9 0,9-17 0,-5 4 0</inkml:trace>
  <inkml:trace contextRef="#ctx0" brushRef="#br0" timeOffset="9728">23557 2321 15335,'-3'-7'1442,"1"1"-1442,-8 21 0,-1 9-168,4-4-305,-4 6 1,1 0 287,9-5 95,6-2 37,4-2 387,13-2 4,4-17 1,1-5-339,8-1-589,-1-5 0,-1-4 527,-17 4 1,-2 1-18,4-2 1,0 1-258,3 0 0,0-1-1303,7-8 1,-1-1 1091,-5 7 1,-2 1 0,3-2 0,-4 1 0,-10 5 0</inkml:trace>
  <inkml:trace contextRef="#ctx0" brushRef="#br0" timeOffset="19076">24595 1939 9813,'4'3'3133,"0"0"-531,-4-3-1991,-8-2-505,2 1-36,-8-2 62,3 2 178,-3 0-153,-3 1-157,-1 0-53,-1 1-70,1 2-3154,-4 5 2571,10-1 451,0 3-47,9-3 125,-2 1 23,13 1-112,-6 0-84,15 2-5,-2 0 58,10 5 3403,-5-3-3103,7 3-3,-4 1 53,-14-4 37,12 4 80,-19-6 144,6-2 739,-14 3-339,-3-3-300,-10 2-103,-3-3-1066,-4 0 755,-3 0-9,0-2-217,2-1-402,3-2-2649,-3 0 0,5-3 3013,10 1 0,4-1 0,12 0 0</inkml:trace>
  <inkml:trace contextRef="#ctx0" brushRef="#br0" timeOffset="19427">24950 2048 14327,'-8'4'2240,"2"-1"-1878,-29-9-3639,9 4 2089,2 0 1,0 1 1117,-3 7 1338,9 4-1601,-6 10 243,6-2-152,6-3 0,2 3-1158,1 12 941,3-6 55,9-3 87,5-15 991,3-3-817,2-1-201,12-7 90,-6-4 1,0-3 752,12-5 1139,-13 3 0,-2 0-1175,-4 1-227,-1 3 142,-5 3-95,-2 4-202,-2 2-70,-1 1 168,0 5 250,0 2-62,2 6-208,4 11-254,-2-3 14,4 8 51,-1-10-3247,10 10 0,-8-14 3082,10 3 0,-15-15 1,1-3-1</inkml:trace>
  <inkml:trace contextRef="#ctx0" brushRef="#br0" timeOffset="19942">25141 2062 8603,'1'3'795,"-1"-1"2264,0-2-3014,-19 33-132,17-4-127,-8 3 0,1 0-55,10 1 830,-1-2-1138,2-22 1025,0-5-131,3-1 1457,-2-6-1774,2-3-555,5-15 284,0 0-353,5-10 99,-2 11 0,-1 1-2180,9-11 2699,-6 12 1,0 0 5,6-3 129,-2 6 506,0 5-464,-9 5 129,0 6 321,-8 5-2452,-2 7 2047,-2 5 1247,-1 5-1463,-4 4-61,0 1-1118,2-8 1,0 0 1105,0 8-61,0 6-472,3-18 256,2-5 2164,0-4-1814,1-4 308,-5-3-271,12-4-1,-4-14-33,3 0 2799,11-14-2802,-10 5-598,13-2 363,-4 0 112,2 1-462,1 3 621,-2 5-2537,2 3 2507,-7 9 333,0 3-70,-9 10 845,0 3-654,-2 6-166,-2 3-230,1 3 480,-2 3-608,-1 7 19,1-8 0,-1 5 3168,1-14-3526,1-3-31,1-3-9,0-4 37,2-1 115,0-1-543,4-6 44,-1 1-378,5-6-537,-3 0 1705,5-8 0,-6 10 0,0-5 0</inkml:trace>
  <inkml:trace contextRef="#ctx0" brushRef="#br0" timeOffset="20419">25783 2021 13344,'-1'-3'1392,"-9"32"-1159,4-5-1099,-2 1 1,1 4 807,-1 5 1,2 0 53,0-7 0,1 2-47,0 5 1,0 3 0,0-3-4,2-1 1,0-1-49,0 3 0,0 3 1,0-3-530,-2-4 1,0-2 477,5 8 1,0-2 30,-5-14 0,1-1-86,6 14 573,-6-7-869,-1-4-1504,-5-21 695,2-5 1251,-2-22-257,6 0 0,2-2 121,1 4 1,0-1-546,0-7 1,0-3 0,1 1 875,2 1 0,0-1 256,1-4 0,0-3 1,2 2-43,0 4 0,0 1-63,0 6 1,1-1 0,-1 1 164,4-7 0,1 3-179,-4 10 1,2-1-78,5-6 0,1 2-193,3 4-133,-1 8 0,0 3-38,2 2-53,6 2 131,-10 9 93,-1 5 93,-3 7 33,-3 7 104,-4-1 0,-2 3-142,-5 4 0,-2 0 461,2 1 1,-2 0-515,-4-1 0,-2-2-111,-3-3 1,0-2 371,-7 8-875,8-13 1,-1-1-2699,-5-1 2457,6-9 1,4-1 0,6-6 0</inkml:trace>
  <inkml:trace contextRef="#ctx0" brushRef="#br0" timeOffset="20591">26028 1734 14171,'2'6'1394,"-1"-1"-747,-1-5-294,1 38-3630,-1-11 2072,0 3 1,-1 1 1181,0-9 1,0-2 634,0 1 0,-1 1-965,1 8 0,1 0-66,-1-7 1,1-1-82,0 6 1,0 0-1738,0 5 1991,1 3 0,0-18 0,-1 0 0</inkml:trace>
  <inkml:trace contextRef="#ctx0" brushRef="#br0" timeOffset="20741">26206 2103 13243,'-2'-8'1376,"1"2"-1175,-6 22 1,-2 9-1392,3 12 530,-3-10 0,1 0-2617,5 5 3215,2-22 1,1-5 0,-1-2 0</inkml:trace>
  <inkml:trace contextRef="#ctx0" brushRef="#br0" timeOffset="20876">26206 1789 15747,'6'5'468,"-1"-1"-1168,-5-4-393,0 0 1,0 0 0</inkml:trace>
  <inkml:trace contextRef="#ctx0" brushRef="#br0" timeOffset="21496">26342 2185 10934,'-2'20'2980,"1"-5"-2727,1-15-3530,0 0 4128,5-28-252,1 10-382,0-3 0,0 0 72,3 2 0,1 3-718,5-10 375,7-5-100,-4 13-81,1 4-171,9 4 325,-7 5-48,6 7 124,-4 14 13,-14 1 40,13 11-40,-17-4-68,3-2 0,0 0 4,-1 5 51,-4-8 1,1 0-41,0-5-299,-1-4 36,0-2 425,-1-4-66,0-2-25,1-2 16,7-9-151,0-1 109,8-10 36,-4 5 1,1 0-2162,9-11 2188,-7 8 0,0 1 54,8-9 290,-2 1-194,-9 10 0,0-1 87,3-4 61,-1-2 216,-13 15 34,-1 4-306,-4 1 2110,-1 2-2415,-3 1 0,-2 3-50,-8 10-163,4 0 79,-4 9 81,9-3 44,3 4 6,3 1-55,5 1-632,2 3 597,6 0 62,-2-6 1,0 0 11,-2-5 1,0 0 14,2 6 0,0 1 4,-1 1 0,-3 0 4,-2-6 0,0 0-4,0 6 0,-1 0-33,-5 7 33,-4-2-27,-9-10 0,-4-1-325,-7 2 207,3-8 1,-1-2-733,-6-9 443,0-7 434,4-3 272,2-6 109,6-4 1151,4-9-563,8 4-1890,7-6 1251,9 8-64,9 0-2766,10-1 2760,-11 11 1,1 0-72,3 0 0,2 1-172,1 0 1,2 0-60,0 2 0,2 0 0,0 1-986,4-2 0,0 1 802,-4 2 0,1-1 1,-2 1-447,1 0 0,-1 0-967,-1 0 1,-1 0 1491,6-3 1,-3 1 0,0-1 0,2-1 0</inkml:trace>
  <inkml:trace contextRef="#ctx0" brushRef="#br0" timeOffset="21619">27544 2390 16159,'13'13'1870,"-2"-2"-1542,-11-11-1421,0 0 1,0 0 0</inkml:trace>
  <inkml:trace contextRef="#ctx0" brushRef="#br0" timeOffset="21908">22847 2922 10992,'1'4'1806,"1"-2"-1188,18-1-1,8-2 279,10-2-1989,-12 2 1,4 0 0,0-1 637,6-1 0,0-1 717,-8 1 0,2 0 1,0 0-390,5-1 0,0 1 0,2-1 246,-6 1 0,1 0 0,1 0 0,0 0-128,4-1 1,1 1 0,1-1 0,0 1 70,-5 0 0,1 0 0,1 0 0,0 0 1,0 0-198,-3 0 0,-2 0 0,1 1 0,1-1 0,3 0 0,3 1 108,-9 0 1,2 0-1,3-1 1,1 1-1,2 0 1,0 0-1,1 0 1,0-1-1,0 1 1,-1 0-1,-1 0 1,-1 0-1,-3 0-12,5 0 1,-3 0 0,-1 0 0,-1 1 0,0-1-1,0 0 1,1 0 0,2 0 0,2 0-5,-5 1 1,1-1 0,2 0 0,1 0 0,1 0-1,0 0 1,1 1 0,-1-1 0,0 0 0,-1 0 0,0 0-1,-2 1 1,-2-1 0,-2 1-127,11-1 0,-2 0 0,-3 1 1,-1-1-1,0 1 0,-1-1 1,2 1-118,-2-1 0,1 1 0,-1-1 0,0 1 0,0-1 0,-1 1 0,0-1-261,3 0 1,0 1 0,-1-1 0,0 0 0,0 1 0,1-2 508,-3 1 1,2 0 0,0-1-1,-1 1 1,0-1 0,-3 1-1,-2 0 1,11-1 0,-5 0-1,0 1 1,-6-1 0,-1 0 0,1 1-1,-1-1 1</inkml:trace>
  <inkml:trace contextRef="#ctx0" brushRef="#br0" timeOffset="23078">28746 1925 13470,'13'37'83,"-1"-1"0,-2-6 0,-2-2-545,-4-5 0,-1-1 462,-2 9 482,-1 3-168,0-12 28,0-4 396,0-12 63,3-8-697,-1-4-451,5-6 28,3-6 319,3-6 98,0 1 0,0-1-1390,-2 5 1,1-1 1292,4-7 1,0 1-4,-5 7 1,0 2-802,0-1 1,-1 1 671,10-14-40,-3 4-1207,1 1-1899,-4 10 2914,-7 6 1,-3 8-1,-7 4 1</inkml:trace>
  <inkml:trace contextRef="#ctx0" brushRef="#br0" timeOffset="23373">29115 2103 12857,'3'5'2112,"0"-2"-1746,-3-3-2457,43-21 1707,-19 7-923,5-2 1,-1-1 1180,-3-4 36,-4 0 37,-5-5 358,-8 8 608,-4-3-432,-9 11-178,-3 3-124,-5 2-179,-3 3 458,-1 2-530,-3 5-68,-9 13 25,7 2 966,8-5 1,2 0-852,-2 10 2,5 1 166,4-2 192,3-1-351,4-2-4,4-3-3040,10 3 3007,-1-8 28,7 0-277,-4-10-169,2-2-450,3-5-440,2-5-417,2-5-397,0-3 1735,-8 3 0,-1 0 0,-1 1 0,3-4 0</inkml:trace>
  <inkml:trace contextRef="#ctx0" brushRef="#br0" timeOffset="23574">29470 1639 17354,'30'12'-1128,"-2"1"-401,-13-3-1748,4 11 3067,-7 8 1,-2-10 0,-8 0 0</inkml:trace>
  <inkml:trace contextRef="#ctx0" brushRef="#br0" timeOffset="23750">29483 2089 10202,'5'3'2660,"-2"-2"-2493,12 25 0,1 8-212,-2-6-182,-2-4 0,2 3 0,-2-2 188,-3-3 0,-2-3 92,2 10 190,0 5 273,-9-16 193,-6-3 103,-14 1-812,-2-6-143,-13 1-1137,13-9 0,0-1-1997,-8-2 3228,8-3 0,3-1 0,7 1 0,1-5 0</inkml:trace>
  <inkml:trace contextRef="#ctx0" brushRef="#br0" timeOffset="24059">29825 2048 12390,'1'6'-733,"1"-2"401,21-5 0,8-4-929,-5 1 870,5 0 1,0-1 390,-3-1 1429,-17 0-1076,3-4-252,-15 3 747,-8-4 361,-7 4-868,-4 2-10,-3 1 27,-1 2-154,0 2 81,1 4-338,-6 8 17,11 1 30,-3 5 912,13 1-800,3-4 56,5 3-22,4-5-75,5-1 30,8 4-386,9-4-566,4 2 157,-3-10 0,1-1-939,-7-1 1,1-1 335,7 0 1,2-3 1302,4-4 0,-3 0 0,-1 0 0,-11 1 0,1-1 0</inkml:trace>
  <inkml:trace contextRef="#ctx0" brushRef="#br0" timeOffset="24245">30439 1925 14213,'-7'-1'2049,"1"0"-2001,6 1-48,-34 16-1872,17-4 1869,-5 2 0,1 1 3,5 6 96,2 10-80,7-7-16,3 6-78,9-13 139,4 0-94,6-3 339,-3-2-429,13-4-126,-5-3-1390,3-5 1,1-2 184,9-6 828,-11 2 0,0-3-494,9-11-426,-1-4-369,-5 1 1802,-12 6 0,-1 1 1,0 2-1,-2-4 0</inkml:trace>
  <inkml:trace contextRef="#ctx0" brushRef="#br0" timeOffset="24424">30726 1625 12288,'5'2'3095,"-1"0"-2370,-4-2 448,-5 55-999,2-19-466,1-10 0,-1 4 0,1-2 370,1-1 1,1-1-45,1 0 1,0 1 0,0-1-613,2 4 0,0-1 539,1 10 0,2-2-44,-1-13 0,1-2-207,-1-1 1,0 0-335,4 16-174,-3-7-532,-2-6-1382,-4-6 2712,-13-7 0,9-5 0,-8-4 0</inkml:trace>
  <inkml:trace contextRef="#ctx0" brushRef="#br0" timeOffset="24569">30603 2035 15263,'10'6'1397,"-2"-1"-4674,-8-5 1910,40-6 446,-8 1 921,2 0 0,4-1-46,-9 2 1,-1 0-38,3-1 0,2 0-547,-2 1 0,2 0 0,-2 0-165,3-1 0,1 0 998,0 0 0,2-2 1,-6 2-1,3-1 0,-14 2 1,0-1-1</inkml:trace>
  <inkml:trace contextRef="#ctx0" brushRef="#br0" timeOffset="24891">29907 2758 13443,'0'4'1507,"-14"13"1,-5 4-3740,-6 7 2323,7-9 1,-2 3 0,1-1-55,-2 4 1,1 0-38,-1 1 0,-1 1-31,1 1 1,0 0-14,0-1 1,1 0-37,1-1 0,-1 0-317,4-5 1,0 1-1,0-2-223,-1 2 0,0 0-452,-3 3 1,0-2 1071,-9 0 0,15-11 0,-2-5 0</inkml:trace>
  <inkml:trace contextRef="#ctx0" brushRef="#br0" timeOffset="25046">29320 2950 7843,'10'2'1303,"11"13"0,3 5 156,0 3-1442,-6-7 1,2 2 0,1 0-42,-1-1 1,0 0 0,0 0-159,3 1 0,1 0 0,0 1-79,-1 0 0,1-1 0,0 1-240,-2-2 1,0 0 0,0-1-1139,7 7 1,-1-1-1,-9-7 1,-1 0 1361,4 5 1,-2-3 0,-8-6-1,-5-2 1</inkml:trace>
  <inkml:trace contextRef="#ctx0" brushRef="#br0" timeOffset="25492">28910 3796 13305,'-26'-9'754,"1"1"1,-7-6 0,-5-1 0,2 0-1848,2 2 1,1 1 0,-1-2 890,2 0 1,-2-1 0,1-1-1,3-3 246,4 0 0,2-3 0,2-1 1,1 1-45,-2-2 0,2-1 0,2-4 19,1-1 1,1-4-1,0-2 1,3-2 0,2 1-243,4 5 0,3 0 1,1-1-1,2 0 1,-1-1-1,1 1 223,-1-1 0,0-1 0,1 0 0,0 1 0,1-2 0,1 1-80,2-2 0,0-1 1,1 0-1,1 0 1,1 1-1,0 2 66,1 0 0,0 2 0,2 1 0,0 0 0,2-3-155,1 3 1,0-2 0,2 0 0,1-1 0,0 0 0,0 1 0,-1 2 159,1 1 1,-1 2 0,0 1-1,1-1 1,0 1 0,2-2-26,0-1 0,2-1 0,0-1 0,1 1 1,0 0-1,0 2 0,1 2 11,1-1 1,-1 2 0,2 2-1,2 0 1,4 0 10,-3 5 0,4-1 0,2 0 0,2 1 1,2-1-1,-1 1 0,0 1 0,-1 1 1,-3 1-6,4-1 1,-2 1 0,0 2-1,0 0 1,1 0 0,3-1 11,-7 4 1,1-1-1,1-1 1,2 0-1,0 1 1,1-1-1,-1 2 1,1 1-1,-1 2 1,-1 1-23,5 2 1,1 1 0,0 3 0,-1 0 0,1 2-1,-2 0 1,0 0 0,-2 1-4,4-1 1,-3 1 0,0 0-1,0 1 1,1 1 0,4 3 4,-10-2 0,2 1 0,1 1 0,2 0 0,0 0 0,0 2 0,1 1 0,-1 1 0,-2 1 0,0 2 0,-2 2-24,1 3 1,-1 3-1,0 2 1,-2 2 0,0 1-1,-1 1 1,-1 1-1,0-2 1,0 1 0,0-2 34,0-2 1,-1 1 0,1-2 0,-2 1 0,1 0 0,-2 0 0,0 2 0,-1 0 0,0 2 13,-2 1 0,0 2 0,0 0 0,0 1 0,-2 1 0,0 1 0,-2 0 0,-2-1 0,-2 1 0,-3-1 22,-2 3 0,-2 1 1,-3 1-1,-2-1 1,-2 0-1,0-1 1,0 0-1,0-1-9,0 3 0,0-1 0,-2-2 0,0 1 1,-1 1-1,-1 0 24,0-2 1,0 0 0,-1 2 0,0-1 0,-1 1-1,0-2 1,-2-1 0,0-2 134,-3 5 1,-1-2 0,-1-2 0,-2-1 0,-1 2 51,0-4 1,-1-1 0,-1 1 0,-2 0 0,0 0 0,-2-1 0,1-1-64,-2-1 0,-2 0 0,0-1 1,-1 0-1,-1-1 0,1 0 0,0 0-110,0 0 0,0 0 0,0-1 1,0 1-1,-1-2 0,-1 0 1,-2-1 28,-1-2 0,-3 0 0,-1-1 0,-1 0 0,0-1 1,1-2-1,1 0 0,2-2-62,-6 1 1,3-3-1,0 0 1,0-2-1,-2 1-18,6-1 0,-1 0 0,-1 0 0,-1-1 0,1 0 0,1-2 0,1 0-69,-4-1 1,3-1 0,-1-1 0,-1-1 0,-3-1-241,5-2 1,-2 0 0,-2-2 0,-2 0 0,0 0-1,0-1 1,1 0 0,2 0 0,1 0-31,-4 0 1,2-1 0,2 0-1,0 0 1,-2 0 0,-2-1-27,5 0 1,-2 1 0,-2-1 0,0 0 0,-1 0 0,2-1 0,0 0 0,1 0 0,4-1 262,-4-1 0,1-3 0,1 1 0,3 0 0,1 0 1,3 2-1,-5-1 0,4 1 0,0 0 0,-3-3 1,0-1-1,0 1 0</inkml:trace>
  <inkml:trace contextRef="#ctx0" brushRef="#br0" timeOffset="28709">25346 5585 10852,'-5'22'954,"0"1"0,1-4 0,-3 1-730,-1 3 0,-1 2 0,-1-1-1569,-4 9 1,0-1 1507,4-8 0,-1 0 1,0 1-7,-1 0 1,0 1-1,-1 1 1,-1 1 26,-2 2 1,-2 1 0,-1 0 0,0-1-112,0-1 1,0 0-1,0-1 1,-1-1-414,2-3 1,-1 0 0,1-2-1,0-2 387,-9 3 1,2-5-48,-10-2 728,3-6-1001,12-8 0,0-4-2250,-15-14 2277,5-4 25,13-13 50,13 4 28,6-2 850,6 1-707,6 3 418,12 0-101,-2 12-203,-5 8 1,0 3 1844,10 9-1811,4 7 3,-3 9-147,-15-8 1,0 1-5,0 2 0,0 2-23,0-1 1,-1 3-444,1 4 1,1 2 0,-2-1 447,-1-3 0,-1 0-149,6 13 0,-2-3-1304,-5-7 625,-3-7-805,-2-4-1600,-2-6 37,-1-3 3214,-2-3 0,0-1 0,-1-1 0</inkml:trace>
  <inkml:trace contextRef="#ctx0" brushRef="#br0" timeOffset="29142">25796 6487 14742,'4'0'1993,"-1"0"-957,-3 0-932,-1 33-2241,-3-9 2137,1 1 0,-2 2-69,-8-2 0,-2-2-558,3-1 0,-2 0-181,-3 0 0,-1-3-2469,-8 10 0,6-17 2457,0-6 1,11-3 0,0-3 0</inkml:trace>
  <inkml:trace contextRef="#ctx0" brushRef="#br0" timeOffset="29775">27012 7347 8144,'3'12'2498,"0"-2"-1426,-3-10 2204,0 0-117,-10-22-2935,1 3-903,-1-1 0,1-1 707,2 3 0,0-1-31,-1-16 1,0-3-88,3 6 1,1-3-302,1 4 1,0-5-1,1-2 1,1 1 235,1 0 0,1-1 1,1 1-1,-1-1-478,1-1 1,-1 1 0,1-1 0,0 1 637,1-2 0,0 1 0,1 0 0,-1 3 11,1 1 1,0 2 0,0 1-252,1 2 0,-1 0 0,1 0 279,-1 4 0,0 0 0,1 0 21,2-7 1,2 0-61,0 9 1,1-1 0,3 2-414,1 1 1,3 1 0,0 0 345,8-8 1,2 2-44,4 4 0,0 5 68,-7 8 0,-1 2-191,1 1 0,-1 3 55,-1 0 1,-1 3 44,-1 3 1,-1 2-7,14 9 1530,-7 10-1437,-14 0 1,-2 2-171,-4-4 1,-1 0 277,-3 7 0,-2 1 52,-2-8 0,-4-2 1059,-4 6 0,-2 0-834,-7 8-176,7-14 0,0-1-53,-2-1-1811,3-3 1386,5-5 40,2-1 119,6-4 1391,4 2-1400,6 0-176,6 1 206,18 4 14,-16-4 0,1 2 98,5 4 0,-1 1 1609,-6-3 1,-2 2-1436,-1 6 1,-4-1 342,-4 4 131,-4 4-42,-12-10-122,-14-3 0,-5-1-384,8-4 1,-1-1-556,-15 4 1,-2-1 152,1-5 1,1-2-38,9 0 0,-1-1-736,0-1 1,-1 0 0,1 0 436,1-1 1,2 0-1,-13-1 1,15 1 0</inkml:trace>
  <inkml:trace contextRef="#ctx0" brushRef="#br0" timeOffset="30094">24553 7360 15442,'-2'-4'859,"0"0"-86,2 4 95,121 7-2507,-84-8 1,2 0 1458,-6 1 0,5 1 0,3 0 1,-2-1-1,-2-1 2,-5-1 0,-1 0 1,-1-1-1,1-1 244,4 1 1,1-1 0,1 1-1,0-1-130,-4 1 0,0 0 0,1 0 1,0 0-1,1 0 71,-5 0 0,1 0 0,0 1 0,1-1 0,1 0 0,3 0-120,-3 1 0,2 0 1,1-1-1,1 1 0,2-1 1,0 1-1,0 0 0,0 0 1,1-1 98,-4 2 1,0-1 0,1 0 0,0 1-1,0-1 1,1 1 0,0-1 0,0 1 0,0-1-1,0 1 1,-1-1 3,1 1 0,1-1 0,-1 1 0,0-1 0,1 1 0,-1-1 0,1 1 0,-1 0 1,0-1-1,0 1 0,1 0-8,-1 0 1,0 0 0,1 0-1,0 0 1,-1 0 0,1 0 0,-1 1-1,-1-1 1,0 0 0,-2 1-1,0-1-1,2 0 1,-1 1 0,-1 0 0,0-1 0,-2 1 0,1 0 0,0-1 0,-1 1-36,5 0 0,-1-1 1,0 1-1,0-1 1,0 1-1,-1 0 1,0-1-37,4 1 1,-1 0 0,0-1 0,-1 1 0,0 0 0,0-1-7,-3 1 1,-1 0 0,0-1 0,-1 1 0,0 0 0,0-1 114,1 1 0,0 0 0,-1-1 0,0 1 0,0-1-675,3-1 1,1 1-1,-1-1 1,-1 0 0,-5 0-342,0 0 1,-4 0-1,0-2-96,5 1 1,1-2 0,-17-1 583,-25-5 509,-7 2 0,-3 1 0,3 1 0,-12-3 0</inkml:trace>
  <inkml:trace contextRef="#ctx0" brushRef="#br0" timeOffset="30646">29879 5913 11297,'7'5'2353,"-2"0"-1940,-2 12 0,-4 5-3201,-4 5 2868,3 3 0,-2 3-29,-8-1 1,-3-2-3,3-6 0,-1 0 0,-6 8 0,-1-2 4,5-10 1,-3-1-200,-4 0 0,-5 0 1,2-2-82,1-1 0,-1-1-292,0 0 0,-2 0 0,1-4 519,-9-7 0,5-3 0,1 2 0,8-5 0,1 0 0</inkml:trace>
  <inkml:trace contextRef="#ctx0" brushRef="#br0" timeOffset="30869">29565 6145 11999,'-20'20'326,"0"0"1,0-1-1,1 1 1,-1-1 0,2-1 23,0 2 0,-1 0-34,-6 6 1,1 1-388,7-7 1,0-2 183,-2 5 1,1-1 34,1 2-50,6-3 288,6-4-414,3-1 490,6-1-330,13 7-104,3-4-45,4-2 0,1-1-1144,-6-6 0,1 0 1117,8 3 1,1-1-321,-5-3 0,0-1-1150,2 0 0,1 0-14,0 0 1,1 0-112,-3-1 1,1-1 1457,2 1 1,-1-1-1,-2 0 1,-1-2 0</inkml:trace>
  <inkml:trace contextRef="#ctx0" brushRef="#br0" timeOffset="33110">24704 8467 8144,'-29'-23'1092,"0"0"0,16 8 0,0 0-112,-13-4 1,4 0-21,14 5-316,-1 3-232,4 4-208,3 4 415,2 1-73,1 12-25,1 1-188,0 15-221,-1 6-112,0-13 0,-1 2-151,-2 14 0,-1 2-954,0 1 0,1-1 742,-1 1 1,0-1-1028,1-7 0,1-3-817,2 1-985,2-10 3052,1-7 0,-1-7 0,-1-2 0</inkml:trace>
  <inkml:trace contextRef="#ctx0" brushRef="#br0" timeOffset="33352">24881 8275 14275,'5'29'99,"-1"-1"0,1 1 0,-3 3 0,0 3 0,-1-1 0,-1-3-1074,-2 2 0,-2-1 975,0 3 0,0 1 0,-1-4 14,-2-8 0,0-3-14,-2-1 0,0-1 0,-1-1 0,-1-2-230,-13 11-187,-2-7 323,-1-12 1,-2-4 6,-5-3 87,7-3 0,1-4 8,-2-11-96,17-4-144,-2-4 425,16-3-337,4 5 0,2-1 32,6-4 0,2 1-309,1-2 1,2 2 208,4-1 1,-1 2-281,-4 8 0,0 1-156,0 0 0,0 1-910,1 1 1,0 0 1557,8-4 0,-1 2 0,-2 0 0,8-2 0</inkml:trace>
  <inkml:trace contextRef="#ctx0" brushRef="#br0" timeOffset="33700">25127 8330 9010,'3'7'1638,"-3"11"0,-2 5-1109,-4 0 0,-1 2-1721,1 8 1,-1 2 1231,-3-2 1,0 0-37,2-9 0,1-2-4,1 0 0,-1-1-76,1-2 1,1 0 873,-4 12-756,2-3 299,3-12-134,1-4 358,3-9-467,0-5-90,9-9-70,1-2-80,11-10 1441,2 0-1390,-2 5 0,1-1-270,-5 5 1,0 0 307,7-4 0,-1 1-40,8-4 8,-12 10 0,-1 1 11,6-3-105,2 1 171,-18 10 156,-6 6-47,-8 7-101,-6 8-230,-7 8 244,8-11 0,-1 1-411,-4 1 1,1 1 440,4 0 1,0 1 136,-4-2 0,1 2 316,1 7 0,1 1-105,-2 1 0,1-1-282,0-1 1,1 0-18,1 1 1,3-2 188,2 0-461,2 3 81,8-14-3105,16-1 3088,3-8-130,-4-3 0,2-2-485,-1-3 1,0-3 34,3-1 0,1-2-291,1-2 1,0-4 985,-2 0 0,0-3 0,-2 2 0,-4 4 0,-2 0 0,4-5 0,0 0 0</inkml:trace>
  <inkml:trace contextRef="#ctx0" brushRef="#br0" timeOffset="33877">25578 8221 14255,'4'1'1738,"-1"0"-741,-3-1-680,-11 35-1221,3-8 825,0 3 1,-1 1-621,4-8 0,0-1 602,0 2 1,1 0-58,1-2 0,0 1-222,1-2 1,1-1-1028,-1 16-770,2-7 1499,9-10 1,-6-9-1,6-7 1</inkml:trace>
  <inkml:trace contextRef="#ctx0" brushRef="#br0" timeOffset="34283">25865 8084 6882,'0'31'236,"1"0"1,0 0 0,-1 0 0,1 7-1,-1 0 1,0-5-318,-2-6 0,0-4 81,-2 2 0,-1 0-2,-1-2 1,-1 0-17,-1-1 0,-2-1-125,-8 4 0,-3 0-118,-3-4 1,-3-2 84,1 0 0,-1-2 72,0-6 0,1-3 1240,-8-3-1142,5-6 1338,7-3-1531,5-10 199,9-1 495,14-15-23,6 8-631,12-8 509,1 9-84,2 1-166,1 3-100,0 3-223,-5 9 1,0 2 88,6 3 71,-8 2 0,-1 4-27,-5 12 911,-5 6-1387,-4 6-140,-6 5 452,-2-17 1,-4 2 83,-5 4 0,-4 1 1,0-1 365,0-1 0,-1-1-121,-1 0 0,-2 2 1,2-4 389,2-4 0,1-3 406,-12 13-710,4-4 382,3-2 1521,3 0-2232,8-6 98,3-2 70,10-8 45,6-3 581,7-1-618,8-4-8,6-4-108,-14 3 0,3-2-985,5-2 1,4-1 0,-2 0-264,-2 2 0,0-1 1356,3 1 0,2-2 0,-5 3 0,-4 2 0,-2 2 0</inkml:trace>
  <inkml:trace contextRef="#ctx0" brushRef="#br0" timeOffset="34477">25632 9149 12448,'1'7'978,"-1"-1"-866,23-8 0,9-4-112,1 2-1093,-8 0 1,3 1 0,-2 0-104,-4 1 0,-1 2 1698,7 1 0,-1 3-470,-9 6 0,-1 1 27,5 0 0,-4 2-17,-13 12 0,-5 1-42,-1 9 1,-6-12 1,-3-1-664,-12 6 662,2-13 0,0-2 0,3 1 0,-11-1 0</inkml:trace>
  <inkml:trace contextRef="#ctx0" brushRef="#br0" timeOffset="34651">26110 8385 16492,'7'6'988,"-2"0"-1206,-5-6-225,0 0-430,38-3-2250,-19 4 2005,5-2 1,0 2-1974,-8 2 3187,-6 5 1,-5-4 0,-5 1-1</inkml:trace>
  <inkml:trace contextRef="#ctx0" brushRef="#br0" timeOffset="34945">25946 8712 13496,'7'6'162,"-2"-2"-215,-5-4-228,53-17-812,-28 12 1,2 1 0,0-1-1,2-2 1,1 0 0,0 1 358,0 2 1,0 0 0,-4 2 733,10 6 1075,-8 2-849,-9 7 438,-9 3 1334,-6 4-508,-15 11-1067,-5 2-989,-4 0 395,2-5-142,10-12 2510,4-2-3247,2-4 672,2-3 216,9-4 1251,4-12-148,3-1-11,-2-10 209,-7 3-444,-1 0-289,-3-1-359,-1 1-117,-2-7-1660,-3-1 148,-1 1-1695,-3 4 3212,-1 4 0,4 9 0,0-1 0</inkml:trace>
  <inkml:trace contextRef="#ctx0" brushRef="#br0" timeOffset="35261">26670 8439 14708,'2'8'2058,"-8"27"-1632,-1-12-426,0 1 0,0 4-376,0 7 1,1 1-1264,2-9 1,1 0 1002,0 5 1,0-1-40,3 1 294,1-24 1254,2-5-710,-1-20-163,13-2-17,-3-12-793,11 2 611,-3-3 67,-8 16 0,-1-1-12,2 1 0,0 0 67,0 0 0,1 1 273,6-4 0,1 1 1020,3-2 860,5-1-441,-21 29-1051,-6 4-301,0 14-283,-2 2-68,0-4 1,0 3-408,-1 2 1,0 0-278,1 1 0,-1-1-887,-1 7 1,-1-3-1639,-1 0 2621,0-12 1,0-2-1,1-7 1,-2-3 0</inkml:trace>
  <inkml:trace contextRef="#ctx0" brushRef="#br0" timeOffset="35401">26575 8986 16254,'-4'-7'816,"-21"23"0,-6 13-608,8-5 1,-1 3-1029,3-4 1,-3 2 0,1 1 0,2-3-274,2 0 1,2-2 0,1 0-68,-5 8 0,2-3-2117,-1 2 0,6-7 3338,1-9 0,8-6 0,0-5 1</inkml:trace>
  <inkml:trace contextRef="#ctx0" brushRef="#br0" timeOffset="35536">26465 9068 14566,'5'4'750,"-1"0"-420,-4-4-562,18 38-3045,3-8 1638,-11-7 1,1-1 818,16-1 1,-26-19 0,11-2 0</inkml:trace>
  <inkml:trace contextRef="#ctx0" brushRef="#br0" timeOffset="35679">26902 8945 14805,'3'6'1411,"0"0"-971,-3-6-177,-48 36-3505,22-13 3140,5-6 0,-2 3 0,2-2 233,5-2 1,1 1-1771,-8 9 1,-1-1 1091,10-10 1,0-1 0,-3 5 0,3-4 0,6-9 0</inkml:trace>
  <inkml:trace contextRef="#ctx0" brushRef="#br0" timeOffset="35803">26766 9040 14467,'3'7'1630,"0"-2"-880,-3-5-388,21 41-2451,-9-17 1709,4 5 1,-1 0-791,3 2-976,0-4-1131,-2-6 2457,1-7 1,-9-6 0,0-6 0</inkml:trace>
  <inkml:trace contextRef="#ctx0" brushRef="#br0" timeOffset="36079">27367 8467 16573,'-30'10'371,"1"0"0,0 1 1,1-1-1,2 0 1,4 1-372,-1 15-1055,6 3 881,7-1-177,10-5 0,4-1 222,5 2-3,11 8 96,2-28 75,-4-7 0,2-4 59,10-6-594,-9 1 1,-1-1 556,7-13 38,-12 7 1,0-1-100,4-10-142,-9 11 1,-2 1-197,-4-5-183,-2 2-210,-6 3-588,-5 3 356,-8 5-1935,-7 5 2898,-9 14 0,0 3 0,6-6 0,1 5 0,0 1 0</inkml:trace>
  <inkml:trace contextRef="#ctx0" brushRef="#br0" timeOffset="36195">27025 8794 10244,'4'2'3276,"-1"-1"-2102,-3-1-611,43 14-3252,-15-9 2689,3 3 0,5-1-258,-3-7 1,0-1-1113,5-3 0,1 0-269,-2 1 1,-1 0 1607,0-2 1,-5 1-1,-10 1 1,-5 2 0</inkml:trace>
  <inkml:trace contextRef="#ctx0" brushRef="#br0" timeOffset="36431">27121 9095 16889,'-9'7'-341,"2"-1"304,7-6-49,0 0-340,49-6-684,-17 1 967,-5 2 0,6-1 1,-3 0-251,-2 2 0,-2 0 393,-1 1 0,-1 1 135,6 5 293,-23 6 185,-4 4-165,-9 3-148,-3 4-194,-2-5 1,-1 0-370,-7 16 98,1-2-107,9-9 475,12-11-682,7-4 328,9-3-289,9-7-732,0-5 0,4-5 898,0-6 0,2-3 0,-2 2 0,0 3 0,-2 0 0,-7 0 0,1 0 0,-1-1 1</inkml:trace>
  <inkml:trace contextRef="#ctx0" brushRef="#br0" timeOffset="37202">27763 8644 18317,'-3'-7'888,"0"1"-1395,3 6-691,0 0 170,78-14 594,-58 11 0,1 0-659,10-3 1,6-1 0,-5 2-96,-10 2 0,-4 0 611,13-1 599,-9 2-22,-10 2 603,-6 2 1060,-30 26-1425,4-6-669,0 1 1,-1 0 409,7-7 0,0 0-95,-2 6 0,1 1 2447,-3 10-2438,8-9 1,3 0 0,6 0-199,13 4 137,1-19 159,11-1-36,-5-12 26,2-5-26,-7-7 42,10-5-190,-10-5 0,0-2 58,0 10 1,-1-1-241,3-11 0,-1 0 185,-1-3 0,-5 13 1,-1 0 144,3-7 45,1-2 370,-7 17 815,-2 3 801,-1 5-1729,-1 1-250,0 3-7,2 4 1562,2 1-1556,8 12-6,-3-2-3,6 9-502,-6-4 502,0 2-56,-2 2 56,-1-1 3,-2 0 230,-1 11-230,-2-15-67,-1 7-68,-1-20-677,2-2 140,1-3 132,3-3 116,2-3-536,11-17 560,-3 2-203,-4 4 1,-1-1 658,0-9 61,10 0 146,-8 0 191,10 3 5,-7 3 57,-1 3 212,-1 4-3,-5 6-509,-2 2 803,-1 16-621,-9 1-214,12 12-122,-11 1-61,6-6 1,1 1-125,-3 9 16,0 7 1751,0-17-1947,0-2-58,1-9-65,3-3-47,9-20 4,0 1 0,2-2-506,0-1 1,1-1 811,4-4 1,0 1 93,-4 4 1,1 2 68,0 0 0,0 1-1418,-3 1 0,1 1 1715,3 1 0,2 1 115,-3 1 1,1 2 948,11-1-426,1 7 569,-24 22-998,1 1 326,-11 16-816,-4-4-64,-1-7 1,-1 1 1087,1-7 1,0 1-1391,-2 6 0,0-1-674,-3 8-1017,1-3-1236,2-6 2457,2-3 1,3-12 0,1-2 0</inkml:trace>
  <inkml:trace contextRef="#ctx0" brushRef="#br0" timeOffset="37878">27776 8603 6756,'5'6'2063,"-2"-1"-1452,-3-5 1200,0 0-1503,3 2-210,2 1-98,1 2-8,2-1 5,-3-1-8,0-1 11,-1 0 64,-2 0 292,-1 0 2509,-3 8-2224,-3 1-179,-5 10-162,-1 0-97,0-4 0,0 2-203,6 8-639,-10 8 488,19-14-34,0 5-381,10-5 15,1-1-900,18-10-33,-11-11-641,9-5-793,-11-4 2918,-1-3 0,-10 7 0,-1-1 0</inkml:trace>
  <inkml:trace contextRef="#ctx0" brushRef="#br0" timeOffset="38996">29333 9190 10463,'3'6'3276,"0"-2"-1545,-3-4-1535,-36 23-2468,9-10 2361,-2 4 1,-5 1-5,7-8 0,-1 0 0,-2 0-781,0-1 1,-1 0 0,-1 0 0,0 0 695,-1 0 0,-1 1 0,0-1 0,-1 0-207,4-2 1,-1 0-1,0 0 1,0 0-1,1-1 206,-2 0 0,1 0 1,1-1-1,-2 0-330,-1 1 0,-1-1 1,0 0-1,0 0 345,-1 0 0,-1 0 0,1 0 0,-2 0-90,7-2 1,1 1-1,-1-1 1,-2 1-1,-2-1 83,3 1 1,-1-1 0,-3 1 0,-2-1 0,1 1 0,-1-1-1,1 1 1,1-1 0,2 0 18,-4 1 1,1-1 0,2 0-1,0 0 1,-1 0 0,-3 0-19,4 0 1,-3 0 0,0 1-1,-2-1 1,0 0 0,0 1 0,2-1-1,2 0 1,2-1 24,-8 1 0,4 0 0,1-1 0,0 1 0,0-1-33,-1 1 0,0-1 0,0 1 0,-1-1 0,1 0 2,0 1 0,0-1 1,0 0-1,0 0 1,0 0-11,0 1 1,0-1 0,0 0-1,0 0 1,1 0-61,-1 0 0,0-1 0,1 1 0,-1 0 0,1 0 46,0-1 1,0 1 0,0 0 0,0-1-1,1 1-5,0 0 1,1-1 0,0 1 0,-1-1 0,-1 1 11,5-1 0,-2 1 0,0-1 0,-1 1 1,0-1-1,2 1 0,1-1 4,-3 1 0,1-1 1,1 1-1,-1 0 1,0-1-14,0 1 1,-2-1 0,0 1-1,1 0 1,1-1 0,2 1 86,-1-1 0,2 1 0,1-1 0,0 0-61,-8 1 0,0-1 0,2 0 19,2 0 1,0 0-1,2 0-21,3 0 0,0-1 0,0 1-109,-3-2 0,0 1 0,2-2-55,-6-1 0,2-2 21,1 1 0,4-1 944,-5-9-1114,21 3 27,4 0 87,2-1 1803,2-1-1358,-4-14-243,3 9 2364,-5-11-2365,4 9 4,-7-14 1863,0 5-1841,0 0 0,-2 0 11,5 10 1,-2 0-535,-2-4 0,-3-2 0,2 2 497,-1 1 1,-1 0 15,-6-8 1,0 1 34,5 7 0,1 1-1343,-1 0 0,0 0 1402,-1-1 0,0 0-112,0 0 0,-1-2-281,2 3 0,-1-2 1,-2-2-1,2 2 416,-4-6 0,0 2 1,-1-2-103,4 4 1,-1-1 0,0 0-1,0 1 60,2 1 0,0 0 0,1 1 1,1 2 39,-3-3 0,1 0 212,2 2 0,-1-1 1,2 2-217,4 4 0,2 0-129,-8-13 652,12 11-887,12 7 14,16-11 151,2 3 1057,2 1 1,3-1-1068,0 4 0,0 0 402,1 0 1,1 0-368,1 2 0,-1 1 45,-5 5 0,0 0-27,3 0 1,0 1-1265,4-1 0,1 1 1269,3-1 0,2 1-7,-10 1 0,0 1 0,1 0-244,1 0 0,2-1 1,2 1 127,-3 0 1,3-1-1,1 1 1,-1 0-1,0-1-275,1 1 1,0 0 0,-1-1 0,3 1 340,-5 0 0,1 0 0,1 0 1,0 0-1,0 1 0,-2-1-185,0 1 0,-2-1 0,0 1 1,1 0-1,3 0 151,-2 0 1,3 0 0,1-1 0,1 1 0,-1-1 0,0 1 0,-2 0 106,0 0 0,-2 1 0,0-1 0,-1 0 0,2 1 0,1-1 6,2 0 0,1 0 0,2 0 0,0 0 0,-1 0 0,-1 0 0,-1 0-80,2 1 0,-1-1 0,-2 1 0,2 0 0,1 0 102,-6 0 0,1 1 1,2-1-1,0 1 1,0-1-1,0 1 1,-2-1-1,0 1 23,3 0 0,-2 0 1,0 0-1,0 0 1,0 0-1,2 0-16,-3 0 1,1 0-1,1 0 1,0 1-1,0-1 1,0 0-1,-2 1 1,-1-1-2,8 1 1,-2 0-1,-1 0 1,-1 0 0,1 0-6,0 0 1,1 0-1,-1 0 1,0 0-1,0 0-16,0 0 0,-1 0 1,1 1-1,0-1 1,-1 0 0,0 1 1,0-1 0,0 0 0,0 0 0,-1 1-30,0-1 0,0 0 0,0 1 0,0-1 1,-1 1 27,0-1 0,-1 1 0,0-1 1,1 0-1,1 1 0,1 0 1,2-1-1,0 1 1,1 0-1,0 0 1,0-1 11,-1 1 0,0 0 0,1 0 0,-1 0 0,0-1 1,0 1-1,0 0 1,-1 0-1,1 0 1,0 0 0,-2 0-1,1 0-1,2 0 0,1 0 0,-1 1 0,-2-1 0,-2 0 14,-3 1 1,-2-1-1,-1 1 1,1-1-6,7 1 0,1 1 0,-1-1-25,-2 1 1,-1-1 0,0 1 9,-2 0 0,-1 0 1,1 1 52,6 0 0,1 1 1,-2 0 151,-10 0 0,-2-1 0,1 0-217,4 2 0,1-1 0,-4 1 3,-3 0 0,-3 0-3,1 2 0,-1 0 33,4 3 1393,-2 4-1138,-15-4 362,-4 13-146,-2 15 147,-1-16 1,-1 0-608,0 7 1,0-1-14,0-2 0,0 1 39,0 2 0,0 1 94,1 3 0,0 0-107,0 2 1,0 2 91,1-2 1,0 4 0,0 1 0,-1-3-92,1-4 0,-1-1 0,1 1-35,-1-3 0,0 2 0,0 1 0,1-1 0,-2-3-2,1 0 1,-1-3-1,0 0-21,0 1 0,-1-1 0,0 0-677,-1 12 1,-1-1 610,-2-2 0,-1 0-17,0-3 1,-2 1-651,-1-7 0,-2 1 1,-1-2 400,-1 2 0,-2-1-607,-5 6 1,-2-2-578,5-13 1,-1-3-124,2-1 1,-1-2 1570,-4-1 0,1-3 0,1 2 0,-2-5 0</inkml:trace>
  <inkml:trace contextRef="#ctx0" brushRef="#br0" timeOffset="97751">15104 10324 9724,'36'-6'691,"0"1"1,-1 0-1,-2 0-460,-9 3 0,-1 0-1870,3 0 1,2 0 623,3 0 0,1 1 1065,1-1 1,4 1-183,-10 0 1,3-1 0,1 1-1,1 0 132,3 0 0,1 0 0,1-1 0,0 1-158,0-1 1,1 1-1,0 0 1,0-1 127,0 1 1,2 0 0,-2-1-1,-1 1-485,3 0 1,-3 0 0,1 0 360,-9 0 0,0 0 0,1 1 0,0-1 21,0 0 0,0 1 0,0-1 0,0 1 3,0 0 1,0-1-1,0 1 1,2 0-57,2 0 0,1 0 1,2 0-1,0 0 0,-1 0 130,-3 0 0,-1 0 0,1 0 0,0 0 0,0 0 0,0 1 56,0-1 0,0 0 0,0 0 0,0 0 0,0 0 0,-1 0 0,6 1 0,1-1 0,-1 0 0,-1 0 0,-2 0 60,-1 1 1,-2-1 0,0 0-1,0 0-45,1 0 1,-1 0-1,1 0 1,-1 0-16,0 0 0,0 0 0,0 0 0,0 0-2,-2 0 0,1 0 0,0 0 0,1-1-104,0 1 0,1 0 0,0-1 0,1 0 0,0 0-73,-2 0 1,0 0-1,0 0 1,0 0-1,0 0 134,7 0 0,0-1 0,0 1 1,-2 0 44,-6-1 0,-1 1 0,-1-1 0,0 0 0,9 1 0,-1-1 0,-5 0 0,-10 1 0,-1 0 0,11-1 0,0 1 0</inkml:trace>
  <inkml:trace contextRef="#ctx0" brushRef="#br0" timeOffset="97813">18791 10215 6299,'36'-4'127,"-1"-1"0,-2 2 0,-5-1-264,-5 0-609,-5 0 1,-8 2 0,-4 1 0</inkml:trace>
  <inkml:trace contextRef="#ctx0" brushRef="#br0" timeOffset="100582">18559 10269 5944,'-6'-1'-93,"1"0"2204,5 1-1674,6-3 722,-4 2-921,5-3-238,-7 4-243,0 0 234,2 0-30,3 0 28,9-1 19,-3 0 29,3-1-1,-7 1 29,0 0 108,-1 1 365,6-2-365,1-1-173,4 0-8,-1-1 2,-2 0-38,2 0 38,3 1-30,2-2 78,13 0 85,-14 3 0,-1-1-680,2 1 0,-1 1 553,0 0 0,-1 0-9,8 1-2,1 0-34,-5 0-273,7 0 0,2 0 267,-10 0 1,0 0-541,16 0 0,1 0 568,-15-1 1,0 1 18,7-1 0,-1 0 2,-9 0 1,1-1-2,6 1 0,4-1 1,-2 0-3,1 0 1,0 1-14,6-1 0,-1 0 16,-10 1 1,-2 0-366,0 1 0,-1-1 331,14 0 18,-14 0 0,1 0 19,1 0 0,1 0 17,12-1 1,0 1-18,-6-1 1,0 1-172,-2 0 0,2 0 1,-4 1 169,-6-1 0,-1 1-2,6 0 1,0 0-219,-1 0 0,-1 1 197,2 0 1,0 1 22,0-1 0,-1 0 289,0 1 0,-1-1-293,2 0 0,0 0 4,-6-1 0,1 1 0,6-1 0,1 0 1,2 1 1,0-1-2,2 0 0,0 0-854,1 0 1,-1 0 851,-1 0 1,-2 1 1,-9 0 0,0 0-152,-1-1 1,1 1 152,-1 0 0,1 0 264,-1 0 0,1 0-265,8 0 0,3 0-3,1 0 1,1-1-475,1 1 0,-1-1 492,0 0 1,-1 0-15,3-1 1,-1 0-14,-8 1 0,0-1 8,8 0 0,1-1-101,-3 1 0,0 0 61,1 0 0,-1 0-84,0 0 1,-2 1 9,-2-1 1,-2 0-130,8 0-1451,-1-1 1468,-2 1-53,-2-1 355,7-1-72,-8 0 0,-6 0 0,-11 1 0</inkml:trace>
  <inkml:trace contextRef="#ctx0" brushRef="#br0" timeOffset="106034">14981 9942 10169,'28'4'33,"1"0"1,-5 0 0,-3-2-34,-4-1 8,-1-1 79,9 1-42,-3-2 12,0-3 0,2 0 470,1-2-327,1-2 0,4-2-218,1-1 0,0-1-830,-5 2 0,1 1 811,5-4 1,-1 0 27,4-2-55,-2-1 302,1 0-339,-12 5 1,0-1-320,11-5 387,-8 2 1,0-1 32,1-2 19,-4 2 1,-2 0-1581,4-4 1564,-9 7 0,0-1 429,0-2 0,1-1-414,8-8 1,0-1-502,-5 4 1,1 1 479,4-5 1,-1 0-53,-4 6 1,-1 1 27,-4 4 0,0 0-174,9-10 1,1-2 249,0-1 0,0 1-21,-4 3 0,0 0 282,4-4 1,-3 1-265,-8 11 0,-1 1-20,0-1 1,1-1-27,0 1 0,1-1-13,2-4 0,4-2 0,-1-1 34,1-1 1,1 0-1,0-1-6,0 1 0,-1-1 0,1 1-15,2-3 0,0-1 0,-4 5-3,-4 6 1,-1 0 20,3-5 1,2-2 0,-1 1-7,0-1 1,0 1-50,3-6 1,0 1 5,-6 8 0,-1 1-1,1 1 0,-1 1-170,7-9 237,-7 10 1,-1 0-72,6-4-131,-1 0 75,0 2 11,0 1-9,-1 1 79,-1 1-42,0 1 553,-1 2-511,0 0 974,4-2-1125,6-1 120,-4 3 42,1 1 221,-4 6-221,-3 2-6,4-1 1436,3 2-1220,3 1-137,1 1 138,0 2-163,3 4-352,-7 1 313,9 3-3262,2 5 3259,-7-2-9,-9-3 0,0 0-472,8 5 475,1 1 18,-8-3 0,1 2 41,9 6-70,0 4 0,1 1 11,-9-6 0,0-1-654,4 5 0,0 0 655,-6-6 1,-1-1 6,8 8 54,0 0-62,1 1 0,1 0-105,-8-8 0,2 3 138,-2-3 1,0 1 0,0-1 5,4 5 0,1 0-24,-3 0 0,2 0 0,-3-2 843,-5-4 0,-2-1-795,5 5 0,1 1 0,-2-1 0,0 1 74,9 6 0,0 1-83,-5-5 1,1 0 23,0-1 1,2 0-1,-3-2-28,-4-5 1,0 0-50,5 4 1,0 2-1,5 7 1,-1-1-5,-9-9 0,-1 0-680,9 10 1,-2-1 677,0 2 9,-8-9 0,1-1-4,8 12-4,-9-12 0,1 0 486,1-1 1,2 1-402,9 4 0,2 0-49,-6-4 1,1 0-68,7 2 1,-1-2 34,-12-9 0,0-2-431,0 1 1,0-1 430,0 0 0,1 1 514,7 1 0,2 1-519,1-1 1,0 1 2,0-1 1,0 0-3,-2-1 0,-1-1-28,-7-2 0,-2-1-9,2 0 0,0-1 40,0 1 0,1-1 1,-1 0 0,3 0 1,9 0 0,4 1-32,-3-2 1,2 1-1,-2 0-81,-5-1 0,-1 0 0,1 0-192,9 0 1,2 1 0,-6 0 7,-11-1 1,-3 0-33,5 0 1,-1 1-1567,3 2 1894,-18-2 0,2 0 0,-14-2 0</inkml:trace>
  <inkml:trace contextRef="#ctx0" brushRef="#br0" timeOffset="109319">17166 7784 11916,'1'4'1448,"0"-1"-3067,-1-3-318,9 25 814,-11-12-255,18 19 1378,-19-16 0,10-8 0,-7 0 0</inkml:trace>
  <inkml:trace contextRef="#ctx0" brushRef="#br0" timeOffset="109484">17179 8412 12081,'1'7'308,"0"-2"-616,-1-5-785,0 0 1,0 0 0</inkml:trace>
  <inkml:trace contextRef="#ctx0" brushRef="#br0" timeOffset="109619">17193 8726 10314,'0'9'-546,"1"-1"-658,-6 22-2073,4-18 2621,0 8 1,0 0-1,2-14 1,2 3 0</inkml:trace>
  <inkml:trace contextRef="#ctx0" brushRef="#br0" timeOffset="109750">17207 9136 6134,'1'5'3276,"0"-1"-591,-1-4-3337,3 38-1843,4-15 2216,-4 1 1,0 0-2999,5-4 2679,-6-5 0,-1-8 0,0 1 1</inkml:trace>
  <inkml:trace contextRef="#ctx0" brushRef="#br0" timeOffset="109883">17193 9627 6154,'7'4'3276,"-2"-1"-2644,-5-3-732,0 0 100,-12 40 0,10-30 0,-4 10 0,0 1 0</inkml:trace>
  <inkml:trace contextRef="#ctx0" brushRef="#br0" timeOffset="110021">17220 9887 6840,'1'6'3276,"-1"-1"-5304,0-5-290,9 28 2318,-7-16 0,7 17 0,-9-25 0</inkml:trace>
  <inkml:trace contextRef="#ctx0" brushRef="#br0" timeOffset="110124">17234 10215 9183,'2'6'3276,"0"-1"-3178,-2-5-98,1 31 0,-1-23 0,1 23 0</inkml:trace>
  <inkml:trace contextRef="#ctx0" brushRef="#br0" timeOffset="110985">17016 11075 6154,'5'7'2965,"0"-1"-2663,-5-6 2028,0 0-2042,24-25-142,-15 11-1120,5-4 1,0 0 1054,-8-3-96,-1-3-78,0-4-1546,-1-5 1,0-2 836,-1 12 1,0-1 582,1-15 1,0 1-499,-2 16 1,0 2 716,0 0 0,0 1 722,-5-14-540,9 7-53,-9 6 1090,9 3-547,-6 9 2024,0 1-2676,0 9 2517,0 4-2411,0 2 99,0 6-71,1 14-109,-1-3-284,2 11 245,-1-10-3,2 0-1,0-3-2,1-1-47,1-3-62,7 9-275,0-11-215,3 2 17,-3-13 100,-3-5 45,0-2-47,2-2-292,9-16 656,-4-4 114,3-6 6,-8 1-201,-4-2-1194,-1 7 1196,-1-8 282,0 3 51,0 0-16,0 6 75,-1 4 34,-2 14 112,0 3 1128,0 5-848,2 18-619,-1-3-247,0 0 1,1 0-454,1 1 33,4 4 667,8-3 0,-10-12 0,6 4 0</inkml:trace>
  <inkml:trace contextRef="#ctx0" brushRef="#br0" timeOffset="111435">17521 10870 7199,'-6'-1'866,"2"-1"1384,4 2-2727,-7 35-22,9-22 290,-4 7 1,2 0 181,13-9-1955,11-8 1789,-7-3 639,7-14-253,-17 2 2228,0-10-1811,-7 0-254,-2 5-158,-3 1 29,-8 12 120,10 2-212,-11 0-1773,-2 2 1638,-11 7 0,5-5 0,4 5 0</inkml:trace>
  <inkml:trace contextRef="#ctx0" brushRef="#br0" timeOffset="122098">17616 9791 5972,'5'1'0,"-1"-1"1898,-4 0-985,5 2-768,-3-2-145,4 2 84,-6-2 969,1 0-854,1 0-62,-1 0-36,2 0 0,-2 0 53,1 0 165,2 0-319,0 0 0,5 0-3,-4 0 23,6 0-20,-5-1-6,3 1 6,-3-1 0,0 0-3,-1 0 3,1 0 40,-2 0-35,2 0-5,-1-1 70,12-3-64,-6 1 22,8-3-25,-2 0 305,-4 3 282,7-4-371,3 0-1400,-4 1 1181,7-2 0,-6 3 44,0-1 138,12-3-182,-8 3 8,-4 0 1,1 0-815,3-1 806,7-3 40,-10 3 13,-1-1 31,-1 0-84,-1 0 33,1-1 40,-1-2-53,11-7 12,-8 4 0,1-1-120,-4 3 1,0 0 87,5-3 0,-2-1 4,-2 3 1,-1 0-14,10-8 5,-10 8 0,1-1 0,0 0 0,-2-1-126,4-8 130,-1 8 0,0 0 45,-1-8-45,10 0-3,-6-2 3,0 0 0,1-2 36,-7 7 1,2-2-40,-3 2 0,0-2 1,0 0-707,5-5 0,0 0 709,-6 6 0,1-2 0,-1 3 1,-3 2 1,-1 1-123,2 0 1,-2 0 138,-2 0 1,0 1-712,4 1 1,1-1 727,0-6 1,0 1-35,1 5 1,0 0-60,1-5 0,-1 1 58,7-9-5,-1-1-34,1 0 379,0 1-387,-1 0 87,1 1-90,-3 6 0,4-4 1,-3 3 49,-4 5 0,0 1 0,5-5 0,1-2 0,-2 4 45,2 1 118,0 1-1273,-2 2 1113,8-5-54,-8 7 40,6-5 494,-9 7-536,2 1 50,0 0 124,2-1-169,2 0-34,5-6 48,4 5 1706,-1-3-1672,0 7 0,-7 2 2490,0 2-2487,0 1-6,-2 2 1275,-1 1-1303,-1 2 1,0 0-7,5 2 75,0 1 0,0 1-1576,-1 4 1538,8 2-3,-8-1 449,-6 2-449,12 1 3,-8 1 0,0 2-151,-4-6 0,1 1 197,5 5 1,-1 0-2,1 5-8,-2 0-29,1 1 28,-1 1-15,-7-6 0,1 1 184,7 8-205,-8-8 0,1 0 18,-1 1 1,-1 0-365,9 11 374,-8-10 0,0 0 61,7 10-52,0 0-2487,2 2 2450,-7-9 0,1 1 7,-4-5 0,0-1-492,1 3 0,2 1 0,-1-1 481,-1-2 0,0-1 199,4 6 1,1 0-237,1 1 1,-1-1 37,-5-5 0,1 1 3,0 1 0,3 2 0,-3-1-136,-1-2 1,-1-1 135,5 6 0,0 0 3,-5-7 0,-2 0-2,-2-1 1,0 1-2,2-1 0,2 1 2,-1-1 1,1 1 29,0-1 1,1-1-15,2 1 0,1 0 14,3 5 0,-1 1-10,-4-6 1,0 1-20,2 1 0,2 1 0,-2-1-3,-2-2 0,0 0 0,5 5 0,1 0 0,-7-7 0,-1 0-2,2-1 1,-1 1-2,0-1 0,1 0 957,6 4 0,3 0-950,0-1 1,2 1 0,0-2 17,2 3 1,1-2-10,2 0 0,3 0 0,-5-3-13,-9-5 0,1-2-13,9 3 0,4 1 0,-4-1 335,-4-2 0,-1 0-323,0 0 0,1 1 0,-2-2-3,0 0 0,-1 0-14,-4 0 0,0 0-9,5 0 0,0 0-149,-4-1 0,0 1 78,-1 0 0,0-1-305,7 2 1,-1 0 98,-7-2 1,0-1-83,5 2 1,-2-1-626,4 1-419,-6-3-1423,-4 0 3064,-7-3 1,-4 1 0,-4-1 0</inkml:trace>
  <inkml:trace contextRef="#ctx0" brushRef="#br0" timeOffset="122696">19760 7593 8111,'5'3'2679,"-1"-1"-954,-4-2-2134,9 10-207,-6-4-1724,6 14 251,-9-9 2089,-7 7 0,5-12 0,-5 1 0</inkml:trace>
  <inkml:trace contextRef="#ctx0" brushRef="#br0" timeOffset="122855">19774 8057 0,'5'3'2660,"-1"-1"-78,-4-2-2582,4 31-8,-3-22-194,5 23 1110,-4-28-2650,3 4 1563,-2-1-1428,2 2 1607,-4 2 0,0-6 0,-1 2 0</inkml:trace>
  <inkml:trace contextRef="#ctx0" brushRef="#br0" timeOffset="122972">19774 8439 6336,'4'1'3276,"-1"0"-2431,1 34-845,-1-21-28,-1 7 0,1 0-473,2-4-219,-3-5-2557,1 6 2457,-3-7 1,0-3 0,0-3 0</inkml:trace>
  <inkml:trace contextRef="#ctx0" brushRef="#br0" timeOffset="123092">19774 8794 8290,'7'32'354,"-1"-1"1,0-7 0,-1-2-1887,2 8 1532,-1-15 0,-2-3 0,-1-4 0</inkml:trace>
  <inkml:trace contextRef="#ctx0" brushRef="#br0" timeOffset="123238">19801 9231 6655,'7'14'3066,"-1"-3"-2982,-6-11-84,0 0-6,0 31-55,0-19-12,0 24-1196,0-24 502,0-2-756,0 2 1523,0-3 0,0-5 0,0 0 0</inkml:trace>
  <inkml:trace contextRef="#ctx0" brushRef="#br0" timeOffset="123368">19829 9586 6089,'2'7'3276,"-1"-2"-1708,-1-5-1341,-1 34-247,1-18-75,0 4 0,-1 0-395,1-9-286,0-2-965,1-3 1741,1 2 0,-1-5 0,1 1 0</inkml:trace>
  <inkml:trace contextRef="#ctx0" brushRef="#br0" timeOffset="123519">19897 9982 8419,'5'2'2604,"-2"-2"-4195,-3 0-5,-1 38-1681,3-26 2772,-3 11 0,2-3 0,1-16 0,-1 0 0</inkml:trace>
  <inkml:trace contextRef="#ctx0" brushRef="#br0" timeOffset="123596">19911 10174 7204,'-3'4'2954,"0"0"-3845,3-4 1,0 0-1</inkml:trace>
  <inkml:trace contextRef="#ctx0" brushRef="#br0" timeOffset="124271">19569 10979 8161,'5'-1'3276,"-1"0"-3007,-4 1-762,25-39 205,-14 18 296,0 0 1,2-4-1,-2 2-730,1-11 722,-5 11 0,0-2 0,3-12 238,-1 0 280,0 3-170,-3 14 1,-1 1 77,5-14-356,-3 8-70,-2 10 21,-4 13-21,-1 1 208,1 4 235,-1 3-74,1 7-64,-1 16-260,1-3-42,-1 11-5,2-16 1,0-1-35,2 11-9,0-7 0,1 0 474,2 1-1040,6 8 367,-5-19-27,1 0 16,-2-11 84,-2-2 62,2-6-17,1-5-148,1-6 2,1-6-260,-2 3 0,1-2 14,4-12 85,-4 10 0,0 0 356,-1 0 0,1 2 130,3-10 302,-4 11 1,0 2 218,-3 5 552,0 2-284,-5 10-399,-4 11 0,1 1-155,-10 10-145,13-1 390,-7 11-569,14 0-37,-3 0 12,4-7-29,0-10-182,1-4-143,0-2-355,-1-3-81,-1-3-205,0-1 1056,3-6 0,-6 4 0,2-5 0</inkml:trace>
  <inkml:trace contextRef="#ctx0" brushRef="#br0" timeOffset="124423">20143 10870 13398,'4'4'728,"0"-1"-826,-13 31 98,5-12 0,-6 15 0,8-24 0</inkml:trace>
  <inkml:trace contextRef="#ctx0" brushRef="#br0" timeOffset="125172">19801 11293 11868,'4'3'2087,"0"-1"-1477,-4-2 46,-39 18-656,20-4-179,-6 1 1,0 2 255,10 1 0,2 1-100,2 2 1,2 0-17,0 0 0,1 0-132,0 16-185,13-14-218,3-3-64,8-3-402,7-4-558,5-4 84,5-5 1514,-8-6 0,0 0 0,-1 0 0,7-3 0</inkml:trace>
  <inkml:trace contextRef="#ctx0" brushRef="#br0" timeOffset="125469">20170 11321 11059,'-10'-1'3276,"3"0"-1825,7 1-1451,0 0-42,-34 33-1771,24-18 1769,-9 5 1,3 0-66,15-7-360,7 3-1032,10-5 1201,-1-1 85,0-7 61,1-7 154,-12-3 44,8-3 290,-7-7-217,-4 4-24,-3-5 33,-2 7-126,-4 2-154,-2 0 277,-3 0-1534,3 2 1411,-3-4 0,9 7 0,0-3 0</inkml:trace>
  <inkml:trace contextRef="#ctx0" brushRef="#br0" timeOffset="125672">20348 11266 12868,'0'5'1171,"0"-1"-748,0-4-423,-5 33-722,1-14 426,1 4 1,-1 1-1570,0 8 784,2-9 455,1 4-186,1-14-145,1-3 1304,0-6-118,2-1-75,2-4-109,3-2-45,1-2 194,2-1-622,3-1-367,2 0-2482,1-1 2965,-1 2 1,-7 2-1,-2 1 1</inkml:trace>
  <inkml:trace contextRef="#ctx0" brushRef="#br0" timeOffset="125827">20484 11430 8718,'1'5'2652,"0"-1"-2330,-16 7 0,-6 2-983,6-2 1,-1 2 737,-10 5 0,-1 2 103,4 2 1,2-1 18,-1 5-1669,6-4 1,1 0 1469,4 1-70,1 5 1030,10-10-1041,5-6-219,4-1-171,4-8-226,4-1-1249,9-12 1946,-5 1 0,0 0 0,2-5 0,6-1 0</inkml:trace>
  <inkml:trace contextRef="#ctx0" brushRef="#br0" timeOffset="126173">20580 11334 10687,'-7'1'2240,"2"-1"-4917,5 0 1375,54 4 944,-36-4-1041,12 2 0,-2 0 1620,-22-4 927,-3 1-502,-2 0-374,-9 0 621,-6 8-386,-3 0-115,-5 8 188,1 9-354,7-5-100,-3 6-120,10-8 2207,4-3-2233,5 7-170,4-10-269,5 3-40,2-11-10,3-1-82,3-4-148,1-3-381,3-5 1120,7-10 0,-14 10 0,2-3 0</inkml:trace>
  <inkml:trace contextRef="#ctx0" brushRef="#br0" timeOffset="126319">20866 11293 0,'8'3'3184,"-3"-1"92,-5-2-1408,0 0-322,-16 46-1599,11-23 0,0 2 12,-5 8 1,1 0-495,1-6 1,3-3-316,8-1 1993,-8-2-2160,11-3-94,-6-3-485,0-4 1596,0-4 0,0-3 0,0-3 0</inkml:trace>
  <inkml:trace contextRef="#ctx0" brushRef="#br0" timeOffset="126443">20839 11471 9620,'6'2'3276,"-2"-1"-5303,-4-1-854,50-27-396,-33 17 2621,14-8 1,-4 1-1,-19 13 1,-1-2 0</inkml:trace>
  <inkml:trace contextRef="#ctx0" brushRef="#br0" timeOffset="126625">21085 11252 10104,'4'8'2599,"-1"-3"-2048,-3-5 522,0 0-1025,19 35-48,-13-17-62,5 9 1,-2 1-191,-8-5-1328,-3 15 365,-2-18 1215,-14 9 0,11-19 0,-7 1 0</inkml:trace>
  <inkml:trace contextRef="#ctx0" brushRef="#br0" timeOffset="126823">21044 11471 13106,'-5'23'273,"-1"1"1,2 0 0,2-3-302,6-9-196,8 4-121,0-11-78,6-2-140,-3-6-142,2-2 159,2-4 493,2-2-412,3-2-983,0 1 1448,-1-1 0,-9 6 0,-6 3 0</inkml:trace>
  <inkml:trace contextRef="#ctx0" brushRef="#br0" timeOffset="127030">21481 11280 4609,'9'27'229,"-1"0"0,-1-2 0,-3-3 2582,-10 0-2587,-5-1-106,-1 0 1235,-7 5-4630,-3-2 0,5-5 3341,3-7 1,12-10 0,1-2 0</inkml:trace>
  <inkml:trace contextRef="#ctx0" brushRef="#br0" timeOffset="127223">21645 11321 15587,'-2'26'-68,"0"0"0,-3 12 0,1-2-380,7-3-634,-5-2 0,-1-3-30,1-6 137,0 2-173,0-14-299,-7-4-1292,11-3 2739,-11-2 0,14-1 0,-7 0 0</inkml:trace>
  <inkml:trace contextRef="#ctx0" brushRef="#br0" timeOffset="127356">21645 11485 13313,'6'1'891,"-1"1"-4168,-5-2 1057,40-15-449,-23 9 2669,10-5 0,-2 0 0,-15 6 0,0-1 0</inkml:trace>
  <inkml:trace contextRef="#ctx0" brushRef="#br0" timeOffset="127623">21795 11239 9712,'0'5'3108,"0"0"-3161,0-5-28,43 0-9,-26 0-14,10 0 1,1 1 19,-15 1 3,2 3 308,-4 5 100,-6 0 23,0 6-24,-5-1-10,-4 1-3394,-9 8 3086,0-5-8,-6 5-1418,5-9 1121,0-1-633,3-2-313,0-2-84,3-1-387,2-3 1714,3-2 0,1-3 0,2 0 0</inkml:trace>
  <inkml:trace contextRef="#ctx0" brushRef="#br0" timeOffset="128109">21891 11416 0,'9'0'1993,"-2"-1"1023,-7 1-2017,0 0-2199,15 41 1090,-10-24-22,3 7 1,0-1 916,-5-11-1059,-1-2 2236,0-2-2180,0-3 84,0-2 134,-1-1 3276,2-2-2855,-1-1-211,2-2-28,-7-2 145,17-8-117,-10 2 17,21-12-51,-10 8 1,-1-1-40,11-10-1752,-9 10 1,0 0 1868,3-2 189,-1 2-611,0 2 701,-1 2-122,-1 3 127,2 1-367,-5 4-140,2 1-40,-4 5-44,-3 2 50,0 5 2886,-4 13-3123,-4 6 657,-2 2-445,-3 1 28,-3-10 36,0 0-36,-1-1 0,0-1-36,-3 7-202,2 3-202,2-6-67,3-1-171,9-15-209,0-2 24,5-2 856,-4-2-620,11-4 98,-2-7 529,5 0 274,-3-6 74,-8 4 32,-1 0 85,-3 0 17,-1 2 708,-2-3-3823,-3 1 2742,-1 2-376,-4 3 133,-2 4-130,-2 1-270,-1 1-609,-2 0-514,0 1 1657,-2 0 0,8 0 0,-1 0 0</inkml:trace>
  <inkml:trace contextRef="#ctx0" brushRef="#br0" timeOffset="129392">22464 11280 11000,'7'6'2888,"-2"-2"-2045,-5-4 83,0 0-1565,35 31 1026,-17-10-847,5 3 1,-1 3 481,-12-9 1,-3 1 26,0 2 0,-1 1-10,-1 1 0,-2 1-15,0-1 0,-2 1-23,-2 0 1,-1 0 28,-2-2 1,-2 1-31,-10 5 0,-4-1-213,4-7 1,-3-2-234,-8 6 1,-2-3-377,4-8 1,-1-2 821,-1-3 0,-2 0 0,4-1 0,5-1 0,1 0 0,-7-1 0,1 0 0</inkml:trace>
  <inkml:trace contextRef="#ctx0" brushRef="#br0" timeOffset="131019">23721 10447 6271,'5'3'-179,"0"0"0,-5-3 0</inkml:trace>
  <inkml:trace contextRef="#ctx0" brushRef="#br0" timeOffset="131091">23666 10583 6025,'-32'11'1092,"1"-1"0,4-1 0,-3 1-1748,4-2 1,-4 2-1,-3 1 1,1-1 0,2 0-352,-3 0 1,3-1 0,-3 1 624,5-2 0,-3 2 0,-1 0 0,1-1 0,1-1 382,-7 2 0,1-1 0,5-1 0,7-2 0,2 0 0,-5 0 0,0 0 0</inkml:trace>
  <inkml:trace contextRef="#ctx0" brushRef="#br0" timeOffset="131874">21058 10542 3771,'5'4'1907,"-1"0"878,-4-4-1522,0 0-1153,-37 21 1075,18-11-1173,-4 1 0,-4 2 0,3-2 97,-7 0-146,6-2 1,0-1-423,-2-2-163,0-2-257,1-1-367,1-2 16,3 0 971,0-7 0,11 5 0,0-5 0</inkml:trace>
  <inkml:trace contextRef="#ctx0" brushRef="#br0" timeOffset="132074">20730 10556 11650,'4'0'2109,"-1"0"-622,-3 0-1356,-36 33-3408,18-16 2835,-5 5 0,1 1 500,5-3 50,4 1-161,4-2-511,3-1 491,4-1-5,4 0 66,5-2-21,15 4 33,0-5 2276,12 2-2500,-6-5 81,2-1-16,3 1-244,0-1-667,-10-3 0,2 1 673,1-1 1,-1 1 0,11 2-1,-7-1 1</inkml:trace>
  <inkml:trace contextRef="#ctx0" brushRef="#br0" timeOffset="133992">16565 9122 12813,'32'6'67,"-1"1"0,1-1 0,0 0 1,4 2-1,-1-1 0,-2-2-31,-4-4 1,0-1-1,-2 0-1675,9 0 1,-1 0 1070,-9 0 0,1 0 1,0 0 554,1 0 1,1-1 0,1 1-317,0 0 0,1-1 0,1 1 302,-1-1 0,0 1 0,4 0-388,-2 0 0,4 0 0,2 0 0,-2 1 0,-3-1 7,4 1 0,-4 0 1,3 0 13,-5 0 1,2 0-1,1 0 1,-3 0-1,-4 1-4,6 0 1,-5 1 530,-3-1 1,-1 0-389,-4-1 0,-2 0-265,12 0 1813,-10-1-707,-7-7 1553,-8 2-2377,-6-5-711,-6 3 949,-2 1 0,3 2 0,1 2 0</inkml:trace>
  <inkml:trace contextRef="#ctx0" brushRef="#br0" timeOffset="134208">17876 9081 10351,'2'3'1008,"1"0"-482,-3-3-526,41 6-134,-24 0-71,7-1 1,0 1-59,-13 4 170,-3 1 93,-4 1 9,-2 1 173,-13 7 56,1-4-785,-12 5 547,0-6-623,4-6 0,-1 1-598,-13 3-351,12-4 0,0-2 1224,-16 2 1,21-4 0,-4-2-1</inkml:trace>
  <inkml:trace contextRef="#ctx0" brushRef="#br0" timeOffset="134559">16688 9040 6409,'-15'-2'3276,"2"0"0,13 2-1487,-39 30-1373,21-14 0,0 1-218,-10 6 1,1 0-240,7-3 1,3-1 247,6-3 0,1 0-207,-2 8-59,0 6 87,17-4-266,20-1-86,4-3-505,-5-12 1,1-3 414,-2-3 0,0-2-369,2 0 0,2-1-848,0-1 0,1-1-8,-2 0 1,0-1 1212,4-3 1,-3 0-1,-1 0 1,1-2-1</inkml:trace>
  <inkml:trace contextRef="#ctx0" brushRef="#br0" timeOffset="135909">18367 6923 10071,'-7'-4'2688,"1"1"-2145,6 3 284,0 0-181,-37 8-279,21-2-283,-10 2 0,2 2-117,9-1 27,-1 6-64,8-5-3,3 0-86,2 1-1,2-1-2,5 7-214,16 5 150,-3-2 2,11 1-163,-2-4 233,-6-4 28,8 8-3087,-15-6 3457,-2-2 81,-8-3-65,-6-5-8,-2-1-47,-6 0-26,-2 0-115,-11-1-439,-2-1-165,0-2-225,5-2-577,10-2 1411,4-5-2838,3 2 2769,5-6 0,-1 9 0,3-2 0</inkml:trace>
  <inkml:trace contextRef="#ctx0" brushRef="#br0" timeOffset="136243">18777 6965 11706,'-5'4'3209,"2"-1"-2551,-35 1-266,19 1-721,-9 1 0,0 1 116,8 5 111,-7 11-514,13 3 124,3-5 72,7 1 5,6-13 82,1-3 78,4-1 306,1-3-277,1-1-600,17-10 744,-8 2-1140,11-8 1174,-12 6 12,-3 2-790,0 1 1210,-4 3 167,-2 2 772,2 6-937,-4 0-109,1 6-139,-5-1-138,0 1 1034,0 0-1124,1-1 536,4 0-1060,0-4-1615,11-3 863,-5-7-270,6-5 1636,1-12 0,-10 11 0,1-4 0</inkml:trace>
  <inkml:trace contextRef="#ctx0" brushRef="#br0" timeOffset="136693">18996 6965 6529,'2'3'3276,"0"1"0,-2-4-938,-1 37-2338,-2-18-53,1 9 0,0 1-70,-2-1-174,2-1-274,1-9-51,1-11 8,2-2 147,0-3 276,3-2 144,0-4-152,10-17 199,-6 2-315,2-13 248,4 10-3,-9 0 59,10 2 2,-6 2-38,2 0 10,-2 7 273,-2 3 172,-2 6-111,-4 5-53,1 2-54,-2 4 316,0 1-173,-1 8-145,0 1-188,0-2-31,0-5-95,0-7-98,2-2 171,-6-2-572,17-4-44,-3-9 397,11-1 28,-2-7 93,-11 3 151,12 0 118,-11 2 380,10 2 398,-11 2-282,7 6-219,-11 2-45,7 8-109,-8 4-146,0 12-174,-1-2-604,1 16-2201,4-8 1481,-2-5 25,3-7 1378,1-15 0,-5 0 0,2-1 0</inkml:trace>
  <inkml:trace contextRef="#ctx0" brushRef="#br0" timeOffset="137079">19487 6896 11908,'4'7'2697,"-1"-1"-2347,-3-6 50,0 0-369,-13 50-129,9-22-446,-3 6 0,0 1 533,-1-1-1972,6 0 1544,-5-1 19,7-2 58,0-2-86,0 2-602,0-8-59,0-4-666,0-13 1136,7-10 393,-4-6 246,5-7 442,-5-6 1,-1-3 13,2-8-37,-2 6 1,0-2 537,-3 8 1,1 1-171,9-11 608,-7 10 1,2 1-1367,7 4 1,2 2-109,3-9-2,6 2 45,-8 16 36,0 3 53,0 1 81,0 4 57,-3 2 346,2 18-117,-7-7-11,-3 12-53,-10-12 381,-4 0-737,-7 0-25,-3-1-473,-2-2-1141,2-5 1,0-3 1125,-8-8 1,-2 6 0,21-11 0</inkml:trace>
  <inkml:trace contextRef="#ctx0" brushRef="#br0" timeOffset="137248">19815 6719 13997,'4'12'1361,"0"-2"-1249,-11 15 0,-2 5-376,5-10 1,2 2-1173,-7 15 1,1 0 772,6-14 1,2-3-1197,1 5 0,1-4 2008,0-2 1,0-10 0,-1-1 0</inkml:trace>
  <inkml:trace contextRef="#ctx0" brushRef="#br0" timeOffset="137426">19952 6937 14123,'1'9'1403,"0"-2"-1403,-15 27-783,9-16 498,-3 5 1,1 0-729,5-3-441,2-2 20,0-4-1843,1-3 2885,-1-5 1,1-2-1,-1-4 1</inkml:trace>
  <inkml:trace contextRef="#ctx0" brushRef="#br0" timeOffset="137831">19924 6732 13254,'1'4'463,"0"-1"-382,-1-3-1269,35 42 572,-20-22 60,6 7 0,0 1-454,-6 3 920,-5-8 385,1 12 741,-13-15-482,3-2-120,-7-8-134,6-6-121,0-1 1171,0-2-1179,7-1-73,-4-2 28,7-3 89,-1-11-145,1 1 3,6-7 8,-2 5 96,14-7-177,-11 11-9,2-2-55,0 15 64,-15 5-45,12 4-53,-12 6-529,-2 12-385,-4 4 217,0 0-165,-2-6 30,2-12 48,1-4 244,3-2 627,4-4-2187,25-3 2198,-8-4 0,7 0 0,-19 0 0</inkml:trace>
  <inkml:trace contextRef="#ctx0" brushRef="#br0" timeOffset="138168">20430 6965 7268,'4'6'3276,"20"-37"-187,-19 16-2109,3-8 0,-3 1-423,-13 11-310,-8 0-107,1 9-202,-8 4-134,-1 9-2132,1 1 2239,5 6 682,11-4-719,3 0 73,2 0 391,3 0-338,11 16 31,-3-9-335,0-2 0,0-1 296,2 6 5,0 3-58,1 2 7,-3 1-231,0 1 129,-6-10 1,-1 0 93,-5 17 62,-4-3-338,-18-8 32,4-17-35,-9-1 332,7-8 63,-11-14 198,16 4 42,-7-12-160,22 8 1114,1-1-1245,5 0 103,4-1-19,15-10-3277,-2 6 3092,2 2 0,1 0-20,8-3-714,-8 7 1,-1 0 454,-4 4 0,0 0-737,2 1 0,-1 0 17,1-1 1,1 1 1096,7-5 0,0 1 0,-1 0 0,6-3 0</inkml:trace>
  <inkml:trace contextRef="#ctx0" brushRef="#br0" timeOffset="138530">21112 6623 8055,'7'4'1523,"-1"0"1446,-6-4-2579,0 0-259,-7 37-131,5-14 513,-3 4 1,2 3-770,7 3 0,1 0-366,-1-13 0,0 1 405,3 12 0,2-2-298,2-4 983,5 4-891,-6-12-239,2 0 256,-9-14-64,-1-6-303,-2-5 118,-2-7 210,-1-3 134,-4-3 121,-2-1 2128,-8-6-1154,-8 6 425,-9 4-456,4 11 63,10 9 1,1 3 183,-2 4-582,5 1 1,1 2-231,0 12-219,3-4-129,11 0-400,16-9 132,3-5-20,11 0-244,-2-7-722,-4-3 0,1-1-1023,14-4 807,-14 2 0,-1-1 1293,10-9 1,-17 9 0,-2-2 0</inkml:trace>
  <inkml:trace contextRef="#ctx0" brushRef="#br0" timeOffset="138676">21399 6855 7732,'6'7'1607,"-1"-1"958,-5-6-2422,0 0-143,-18 30-188,12-15-263,-4 5 0,2-1-801,6-3-2025,4 1 3163,2-7 0,-2-1 0,1-7 1</inkml:trace>
  <inkml:trace contextRef="#ctx0" brushRef="#br0" timeOffset="138843">21344 6691 13675,'29'5'-1093,"-1"-1"1,-2 0 0,-3 0-2185,-3 1 2980,1 2 0,-11-4 0,-1 0 0</inkml:trace>
  <inkml:trace contextRef="#ctx0" brushRef="#br0" timeOffset="139033">21536 6787 8427,'6'1'3276,"-1"0"-402,-5-1-2751,-28 31-185,17-13-1,-5 4 0,3 1 10,12-6-297,6 0 62,4-5 125,1 0 29,1 0 134,0 0-3,6 9 76,-7-7 143,2 6 80,-9-11 91,-2 0-32,-3-2-164,-3-1-513,-10 0-415,0-3-2540,-11-2 0,11-3 2484,-5-5 1,13 4 0,2-3 0</inkml:trace>
  <inkml:trace contextRef="#ctx0" brushRef="#br0" timeOffset="139268">21850 6650 15106,'12'5'1699,"-2"-1"-559,-10-4-1003,1 34-137,-2-11-171,2 2 0,-1 6 1,0-3-1246,0-7 1,0 0 1121,0 12 0,0-1-459,0-2-1824,-3 7 709,0-14 1868,-12 5 0,10-19 0,-8-2 0</inkml:trace>
  <inkml:trace contextRef="#ctx0" brushRef="#br0" timeOffset="139418">21740 6869 14285,'6'5'3276,"-1"0"-2335,-5-5-588,0 0-457,47 1-1535,-25-1 1,2-1 447,12 1 1,0-1-449,-13-1 1,-1-1 1553,0-2 0,-2-1 0,-7 2 0,11-3 0</inkml:trace>
  <inkml:trace contextRef="#ctx0" brushRef="#br0" timeOffset="140630">21126 7360 4427,'-5'0'770,"-13"3"1,-4 1 513,-4 4-1090,0 1 0,-5 3 0,3 0 249,8-2 0,2 2-487,-11 6 1,3 0-83,9 2-107,7 0-16,5-2-118,7-1 440,25 9-216,-6-11 106,0-4 1,0-2 28,6-1 8,1-1 665,-2 0-665,-1-1 539,4 3 55,-10-1-74,-4 1 465,-12-1-613,-11-1-212,-6 1-98,-8 1-62,-4 1 2863,-3-2-4502,6-4 1,0-2 1511,-4-6 0,-3 4 1,24-6-1</inkml:trace>
  <inkml:trace contextRef="#ctx0" brushRef="#br0" timeOffset="140833">21358 7402 14655,'4'0'1646,"0"0"-1049,-4 0-200,-11 31-397,3-8-32,-1 2 0,1 3-254,1 5 1,1 0 51,2-12 0,1-1-374,0 10 1,0-2-71,3-8-316,0-4-532,1-5 120,0-5 631,1-3 19,-2-3-1608,1-13 990,-3 0 1374,-1-12 0,1 14 0,0 0 0</inkml:trace>
  <inkml:trace contextRef="#ctx0" brushRef="#br0" timeOffset="140994">21276 7565 7181,'1'-27'1092,"1"0"0,-1 5 0,0 3 2184,1-3-1570,2 11-1574,3 3-68,2 1 31,3 3 3,2 2 196,20 14-207,-13 1-513,-4-2 1,-1 3 635,-3 7 345,-4 2-124,-4-2-118,-4 0-77,-6-1-164,-4-3-497,-15 8-365,3-7-1304,-8 5-850,8-10 2944,-5 2 0,14-8 0,-2 1 0</inkml:trace>
  <inkml:trace contextRef="#ctx0" brushRef="#br0" timeOffset="141344">21071 7989 12216,'-29'-5'1638,"-1"-1"0,-5-4-743,3 4 0,-6 1 0,4-2-1848,7 0 0,3-2 996,-10-4 1,1-1-26,10 3 0,0-3 39,-2-7 0,-1-4 0,3 1-87,2 0 1,1-1-9,1-2 1,-1-2 0,6-1-39,9 3 1,5 0-1,2 1-1527,2-5 0,2 1 1524,-1 3 1,1 0 0,3 2-22,9 0 1,6 1-417,-1 3 0,4 0 0,-1 1 430,0 4 0,0 2 1,1 0-304,0 1 0,0 0 0,1 0 0,0 2 338,2 0 1,1 2 0,0 1-105,1 1 0,1 0 0,2 2 170,1 1 1,4 2-1,0 1 1,-2 1 23,-8 0 1,-1 2 0,-1 0 0,2 2-14,7-1 0,2 1 0,-1 2 0,-2 6 0,-8 4 1,0 4 0,-2 3 0,-2 1 0,-2-3 156,2 4 0,-4-2 1,0 4-98,2 2 0,0 4 0,-3 1 0,-9-2 108,-12 3 0,-8-1 1,-2-2-117,4-7 0,-2-1 1,-1 0-16,-7 6 1,-3 1-1,-1-4-24,-4-1 1,-5-2-213,3-7 0,-5 1 0,-1-1 0,4-1-114,2-3 1,2-1-1,-2 0-58,-3 0 1,-3 2 0,1-2 0,3-3-1295,-3-2 1,2-3 1535,3-2 1,-1-2-1,3 1 1,6-1-1,1 0 1,-4-1-1,-1-1 1</inkml:trace>
  <inkml:trace contextRef="#ctx0" brushRef="#br0" timeOffset="142280">22396 7374 13409,'-2'-3'2380,"0"0"-1593,2 3 137,-46-2-255,23 2-483,-7 0 0,1 1-186,6 2-103,1 6-79,8-2 8,1 3 17,10-3 12,2 1 47,3 1 3,3 2 53,24 11 42,-8-6-236,-2-4 1,1 1 211,-4-1 1,0-1 23,6 7 73,3 5 41,-16-8 883,-11 9-868,-7-9-17,-11 8-34,-3-12-1300,-2-1 976,-2-1-186,0-2-228,2-1-1297,-4-3 1957,10-6 0,3 3 0,10-5 0</inkml:trace>
  <inkml:trace contextRef="#ctx0" brushRef="#br0" timeOffset="143027">22573 7415 4881,'-7'-1'1708,"1"0"950,6 1-2655,0 0-48,40-3-64,-2 1 89,-3 0 0,1 0 491,-13 1 1,-2 0-519,12-1 967,-17 2-766,-5-1 3052,-6 1-3573,-2 0 123,-16 0 155,0 0-37,-14 2 126,3 2-866,-2 3 944,0 4 40,1 3 585,3 2-470,-3 11-54,7 3-490,4 0 365,7-4-1,8-9 28,5-2-8,3-2 14,6-2-26,6-6 1,2-1-258,9 0-344,-5-3 0,0-2 2,6-4-128,-2-4-357,-2-1-338,-5 0 59,-6 1 615,-6-4 0,-7 7 0,-2-1 1</inkml:trace>
  <inkml:trace contextRef="#ctx0" brushRef="#br0" timeOffset="143177">22519 7565 14187,'2'5'1588,"1"-1"-1588,-3-4-36,43-1-3241,-13-1 2143,3 0 1,2 0 344,-14 0 1,0-1 250,0 0 1,0 1 537,4-1 0,-2 0 0,0 1 0,2-1 0</inkml:trace>
  <inkml:trace contextRef="#ctx0" brushRef="#br0" timeOffset="143778">23024 7729 2775,'5'7'3276,"-1"-1"-145,-4-6-2453,0 0-678,7-38-269,-2 17 857,0-4 0,1-3-721,0 7 0,0 1-11,0-4 0,0 1 338,0-1 0,0 1-168,0-3 1,-2 2 155,1 0 3094,-1-2-3132,-3 19-499,-1 1 13,0 8 342,1 4 3,1 4 30,1 6-33,3 4-56,1 2 503,2 0-489,1 5 42,8-10 73,-4-1 41,5-12 220,2-7-273,-3-6-266,7-6 250,-6-5-1590,-4 3 0,0 0 1609,7-10-15,-8 10 0,-1 1 131,3-3 175,-5 5 34,-3 5-123,-3 4-179,-3 4 224,0 5 680,0 15-896,2 17-339,-2-16 1,0 0 185,0 4 1,1-2-436,3 11-394,2-1-726,0-4-1664,1-4 3233,0-3 1,-5-10 0,-1-3 0</inkml:trace>
  <inkml:trace contextRef="#ctx0" brushRef="#br0" timeOffset="143961">22041 7811 18558,'-16'0'28,"3"0"264,34 4 0,24 1 1,-2-1-1386,-16-2 1,-2-1 0,5 0 816,3 1 0,4 1 1,3 0-1,0 0 1,-3-1-77,0-2 0,-1 0 0,0-1 1,0 0 351,-3 1 0,-1-1 0,2 0 0,-1 0 0,1 0-236,2 0 0,0 0 0,1-1 0,-1 1 0,1 0-91,2-1 0,0 1 0,0-1 0,-1 1 0,1 0-329,-4-1 1,1 1-1,-1 0 1,0 0 0,1 0 402,-3 0 1,2 0 0,-1 0 0,0 0 0,-2 0 0,-4 1 0,5-1 0,-4 0 0,0 0 0,0 1 0,1-1 0,0 1 0</inkml:trace>
  <inkml:trace contextRef="#ctx0" brushRef="#br0" timeOffset="150000">18777 7784 6565,'2'21'1236,"0"11"1,0 2-1047,1 5-153,-2-14 1,1 4-1,0 3-857,0 2 1,1 4 0,0 0 0,0-3 154,0-1 0,-1-2 1,1 3 341,-1-4 1,1 4 0,-1 0 0,1-1 0,-1-2 195,0 4 0,0-3 0,0 1 41,0 2 0,0 0 0,0 0-195,0 2 0,-1 0 0,1 1 233,-1-10 1,0 0-1,0 1 1,0 2-111,0 2 1,0 3 0,0 0 0,0 2 0,0-1 157,-1-5 0,1 1 0,0 0 0,-1 0 0,1 0 0,-1 0 0,1 0 0,-1 0 0,1 0 0,-1 1 0,0-1 0,1-1 0,-1 6 0,0 0 0,0 0 0,1-2 0,-1-1 0,0-2 0,0-3 0,0 0 0,1 1 0,-1 0 0,0 0 0,0-1 0,0 0 0,0 8 0,0-1 0,0-4 0,0 1 0,0-4 0,0-11 0,0 1 0</inkml:trace>
  <inkml:trace contextRef="#ctx0" brushRef="#br0" timeOffset="151130">18927 10501 3690,'7'7'2366,"-2"-2"616,-5-5-2585,-1 34-397,-1-15 619,0 3 0,0 3-548,-4-4 1,-2-1 62,-9 13 184,7-13 1,-1-1-181,-3-3 1,0-3 1246,-5 1-1502,-6 1-1299,-8-9 668,14-5 541,-9-4-628,19-6 382,2-3 279,3-1 174,2-2 263,1 0 765,13-11 869,1 10-1572,7-2 395,7 15-395,-7 8-113,7 4 441,-3 8-653,0 4-261,-1 5 1,0 1-1379,-9-10 1,0 1 985,8 10 1,-2-1-370,-2-2-1283,-4-4 728,-3-4 1076,-4-7 0,-3-4 0,-3-4 0</inkml:trace>
  <inkml:trace contextRef="#ctx0" brushRef="#br0" timeOffset="152931">18845 9846 6666,'4'4'2016,"-1"-1"-3349,-3-3 1378,4-13 67,-2 8-112,2-10-381,-3 10-470,-9 2 31,1-1 1,-1 3 0,4 0 0</inkml:trace>
  <inkml:trace contextRef="#ctx0" brushRef="#br0" timeOffset="153998">17125 7579 6518,'0'4'3276,"0"-2"-2098,0-2-1225,8 13 55,-5-6-2,6 10-6,-6-7 0,-1-1-6,-1 0-148,-1 7-19,0-6-684,0 4-101,0-9-338,-1-1 1296,-1 0 0,1-3 0,-1 1 0</inkml:trace>
  <inkml:trace contextRef="#ctx0" brushRef="#br0" timeOffset="155364">17876 7579 8979,'9'3'283,"-1"-1"55,-8-2 1564,0 0-1267,10 40-133,-11-16 1,-2 2-1029,5 6 0,-1 1 579,-6-2 1,-4-3 19,-6 7-834,-3 0 764,-1-3-149,4-11 1,-1 0-365,-6 1 0,-2-2-39,6-2 0,-1-2-977,-8 0 0,0-3-409,5-7 1935,-7-3 0,20-3 0,1-1 0</inkml:trace>
  <inkml:trace contextRef="#ctx0" brushRef="#br0" timeOffset="155554">17548 7934 6756,'1'4'3276,"0"0"-434,-1-4-2607,7 35-162,-4-14-24,1 4 0,0 1 14,-1-6 0,0-1 21,5 3 0,0 0 54,8 12-423,8-5 537,-4-24-28,5-4-154,5-7-164,-7-3 1,3-4 0,-2 1-46,0 0 0,0-2-954,1-1 1,3-2 0,-4 1 289,-3 2 0,-3 0-83,0 1 0,0-1-532,-2 1 1,-1 0 1417,1-4 0,-1 0 0,0 1 0,-1-3 0</inkml:trace>
  <inkml:trace contextRef="#ctx0" brushRef="#br0" timeOffset="156621">14312 8194 11681,'4'5'834,"-1"-1"-58,-3-4-549,0 68-2236,0-40 2024,0-3 0,0 6 0,0-7 613,-1-3-620,0-3 321,-1-4-287,-1-2 462,2-6-521,0-2 753,2-13-1086,1-2 268,3-11 82,3-2 0,1-2-36,3-8-1603,-1 6 1,-1 1 1517,2 0 85,1 4-460,-2 4 334,0 5-37,-1 6 104,1 4 330,3 14-170,-3 0 33,0 12-62,-6-3-36,-1 1-81,-1 1 3188,4 9-3152,0-10 39,2 2 613,-1-15-545,-2-4 39,3-2-65,1 0 104,18-5-327,-1-3-194,6-2-134,-9 0-202,-10 2-249,-2 1-207,-1 0 78,-2-1 275,-1-2 1,-3 4 0,-1-1 0</inkml:trace>
  <inkml:trace contextRef="#ctx0" brushRef="#br0" timeOffset="157433">14776 8112 2285,'0'7'3276,"0"-1"-1789,0-6-1487,-6 38 648,4-19-717,-1 6 1,0 0-58,3-6-182,5 4 90,0-9 1020,4 1-830,-2-10 2083,1-3-1929,5-8 972,-3-2-1143,5-8-100,-4 0-71,8-13 796,-5 6-869,5-7-50,-7 11-13,2-2 343,-5 7 4,0 1-46,-5 10 788,-3 5-166,-1 3-199,0 4 58,-1 4-377,-1 2-53,1 2-42,0 1 39,1-1-114,3 8 117,1-12 75,3 5 278,2-15-73,-1-5-235,4-3-3322,5-14 2890,-2 2-30,5-10-2358,-5 6 2066,-2-2-220,0-1 609,-1-1 267,-2-1 53,-2 0 482,0-9 92,-3 9 243,-1-4 18,-4 15-88,0 5-26,0 3 1817,0 4-2538,-1 3 3152,0 0-3071,-4 10 676,-2 11-757,0 4-31,0 7-601,-2-7 629,5-1-103,-3-1 50,7-2-112,11 2 132,-5-8-29,9 1 65,-8-11 81,0-2-125,6-6-225,-1-4 45,7-7-247,4-16 328,-4 4-984,-4 1 0,0-1 1127,0-5 86,-5 10 1,-1 0-23,1-7 100,-1 4-38,-2 3-1896,-2 5 2478,-1 4-708,-3 6-37,0 3 1774,-1 13-1399,0 1 18,0 11-183,1 2-137,-1-4 0,3 1-156,2 7 0,2-1 1456,-1-3 1,0-2-1374,4 3 1,1-4-140,6-3-280,3-4-9,1-4 91,-2-6 0,1-2-1265,9-6 1,-1-3 1091,-3 2 1,-2-2 0,0 0 0,-4-1 0,-7-1 0</inkml:trace>
  <inkml:trace contextRef="#ctx0" brushRef="#br0" timeOffset="158338">14107 8863 5775,'-8'-6'3276,"3"2"-384,5 4 166,0 0-2436,54-20-243,-21 8 1,2 0-1473,-2 1 1,2 0 0,0-1 844,-3 2 0,1-1 1,-1 2 244,-4 1 0,-1 1 1,0 0-454,2-1 1,1-1 0,0 1 496,3-1 0,1-1 0,1 1-401,-9 2 1,1-1-1,1 1 1,5-2 301,-5 2 0,4-2 0,3 0 0,1 0 0,2-1 1,-1 1-1,0-1 0,-3 2 0,-3 0-181,6-1 1,-4 0 0,-1 1 0,1 0 0,4-1 197,-6 1 1,3-1-1,2 0 1,1 0 0,0 0-1,-1 0 1,-1 0 0,-4 2-1,-4 0-14,13-2 0,-7 1 1,-1 1-80,-2 1 1,-1-1-1,-1 1 14,6-1 0,-3 0 709,-1 2 1,-12-1 105,-24 1-401,-11 3-121,-13 3 1,-5 2-109,3 1 1,-2 1-66,9 0 0,-1 0 0,-1 0 0,-1 1 0,0 0 0,-4 2-70,4-1 1,-3 1 0,-2 1 0,0 1 0,-1 0 0,3-1 70,-4 1 1,2 1 0,0-1-1,-1 1 1,0 0-174,0-1 1,0 1 0,-1 0 0,0 0-1,1 0 1,2 0 224,-5 2 0,1 0 1,2 0-1,3-1 8,1-1 1,3 0 0,0 0 138,2-1 1,1 0 0,1 0-96,-6 2 0,0 1 543,-3 0 1,11-1-375,27 0-306,2-3 50,21-10 0,9-6 8,-4-1 1,2-1-13,-8 1 0,1-1 0,2 0 19,1-1 1,2-1 0,4-1-192,-8 3 0,3-2 1,3-1-1,2 1 0,-1-1 1,-2 0-1,-2 2-25,0 0 0,-2 1 0,-1-1 0,1 1 0,2-1-213,1 0 0,3-1 0,1-1 1,1 1-1,-2 0 0,-2 1 1,-4 1-698,9-2 1,-4 3 0,-1-1 1007,1 1 1,0 1 0,-5 0 0,-5 2 0,-3 0 0,-3 2 0,0-1 0</inkml:trace>
  <inkml:trace contextRef="#ctx0" brushRef="#br0" timeOffset="158983">19926 7320 0,'35'-3'0,"1"1"0,0 0 0,0 0 0,0 0 0,-1 0 0,1 0 0,0 0 0,0-1 0,-3 1 0,-1 0 0,-2 0 0,0 0 0,1 1 0,0-1 0,0 1 0,-1-1 0</inkml:trace>
  <inkml:trace contextRef="#ctx0" brushRef="#br0" timeOffset="161983">14803 9914 10533,'-15'11'2766,"3"-2"-1418,15-9-74,7 0-1053,1-1-8,16 1-118,-7 0 3,10 0 16,-5-2 1,1 0-19,7-1-1727,-6 0 1,-1-1 1720,0-1-20,-2 0-545,-2 0 562,-2 0 17,-2-1 610,19-5-639,-12 2-248,-5 2 0,1 0 173,6-3 5,3-2 1,2-1-3,1 0 0,0-1 2628,-1 0-2580,-2-1 1,-1 0-15,2 0 0,-6 1 1,-2 2 32,-10 3-36,-2 0 805,0 0-767,11-13 1,2-1-368,-9 8 1,-1 0 297,12-10 39,-8 7 9,0 0 471,2 0-516,1-10 13,0 9 1,1-1-1440,-9 3 1,1 0 1419,7-4 0,0 1 8,0-3-1272,-1-2 1267,2-2-703,-1 0 0,1-2 669,-8 10 0,1 0 27,7-10 0,0-1-137,-10 13 1,-1 1 140,0 0 0,0-1-62,4-6 1,1-1 61,-5 6 0,1 0-48,2-4 1,1-2 12,-1 1 0,-1 1 4,-2 5 0,-1 0 250,3-6 1,1 0-262,5-9 19,-8 16 1,-1-1-42,1 1 0,0-1 37,0 1 0,1-1-2,-1 2 0,1-2 654,9-12 1,2-2-644,0 1 0,0-1 18,0 0 0,0 0-107,0 0 1,-2 2 118,-3 2 1046,-1 2 0,0-1-1108,5-5 34,-9 12 1,0 1 12,5-5-44,5 1 38,-4 6 608,7-5-664,4 1 65,-6 5 38,8-4-32,-10 7 1009,0 2-1121,8-2 56,-7 4-2523,7-2 2514,1 3 59,-7 0-290,-2 2 0,1 1 288,5-1-28,-3 1 1,0 1 1,6 1 155,-11 0 0,0 1-123,1 1 0,-2 0-4,4 2-2,4 1 1,-1 1 7,-4 2-22,4 1 1,0 1 15,1 2 5,-9-4 1,1 2 23,0 0 1,2 1-78,7 4 1,0 2 1363,-5-4 0,1 1-1311,8 7 1,-2-1 829,-2 1-800,-3 2 0,0 2 27,-5-3 0,-2 0-634,2 0 1,-1 1 571,-2-2 0,-2-2-11,3 2 11,2 1 8,0 0-1420,-4-5 0,-1 1 1409,9 8 3,-3-3 0,-1 1-328,4 5 328,-9-10 0,-1 1 3,6 6 42,-2 2-42,0-1 22,-6-6 0,0 1-193,7 10 168,-6-9 0,-1-1 2,7 9 2311,1 1-2292,-4-8 0,1 0-21,-4-5 0,0 0 0,5 4 0,0 1 10,1-1 0,0 0-15,1 0 1,0 0-939,-1 0 1,0-1 963,-1-1 0,-3-2-21,5 7-720,-1-1 798,-3 0 863,1-1-887,6 9-33,-10-15 0,0 0-21,0 0 0,1-1 78,12 13-74,-10-15 1,-1 0 0,10 7 1423,-9-8 1,2 1-1443,5 2 0,0 1 13,-4-4 0,0 1 137,5 2 0,-1 0-133,7 5 50,-10-7 84,-5-1-101,9 0-2978,0 4 2942,4-5 8,1 3 164,-9-5-138,2-1-112,10 4 27,-7-4 15,10 3 27,1 0 477,-8-2-471,-4-3 1,0 1 2752,4 1-2787,7 3 4,-12-4 30,0 0-3,-2 0-3131,11 3 3131,-9-2-282,8 3 32,-10-4 220,1 0 27,1 0-61,1 0 28,0-1 6,0 1-1973,9 3 1961,-8-3 45,5 2 241,-13-3-238,-3-1 9,-3-1 2257,-2-1-2204,-4-1 190,-2-1 202,-1 0 2822,-1-1-2771,-8 0-550,1 0 104,-20-1-8,0-3-7,-7-1-599,1-2 563,6 0 28,-3-2-27,-1-1 94,0-1 1,0-1-85,10 4 1,0-1-684,-10-4 0,0 0 692,-2-3-28,1-1-411,6 6 0,0-1 411,-3-7 41,5 6 0,-4-1 0,3 0 27,2-2 1,0 0-17,-8-4 0,0 1-27,7 3 0,1 1-4,6 3 0,0 1-21,0 0 0,-1-1 272,-6-4 1,-1-1-252,6 4 0,1 1-1047,-6-5 1,0 0 1028,-7-5 39,0 0-602,1 0 618,0 1 92,9 5 0,0 0-107,5 5 1,-2-2-17,-2-2 0,-4-3 0,3 0-27,-2-1 0,1 0-399,-4-4 0,0 0 417,7 5 1,3 1-22,-6-8 6,0-1 78,0 1-36,0-1-260,5 8 1,-1 0 223,-9-9-5,8 9 0,-1 1 241,-7-6-245,-1 0 8,8 7 1,0 1-7,-9-8-2,11 8 0,-1 0 160,4 2 0,0-2-185,-2-5 0,0-1 25,3 5 0,0-1 117,-1-3 0,2 1-119,-1-2-4,0 0 900,-1 2 0,-1-1-894,0 3 0,1 1 25,-4-4 1,1 0-52,2 5 1,1 2 28,-5-5-6,1 1-2,-6-1-1,12 2 1578,-15-7-1692,5-3 117,-1 5-712,-3-1 715,11 12-8,0 1 853,-2 0-893,-9-3-84,5 3 369,-8-2-237,9 5-59,-1 0-53,-10 0 51,6 1 52,-8 2-136,0 1 62,10 1 0,-1 1 7,4 1 0,0 0 53,-3-1 1,0 1 22,-2 3 0,-1 0 0,1 1-1489,5-1 1,0 0 1494,-11 5 9,9-4 0,1 2 67,-10 3-149,0 3 37,8-4 1,-1 2-973,6-3 0,1 0 998,-6 2 0,-1 2-83,-5 4 0,0 1-224,4-1 1,1 0 282,-6 3 0,2 1 742,7-5 0,3 0-714,-7 7 0,1 1 0,0 1 1,2 1 0,1 0-19,7-8 0,0-1 18,-7 11 0,0-1 6,0 4-1085,0 0 1034,1 1 37,0 2 1908,1-1-1945,0 1-847,2 1 889,-1 0 2,6-9 0,0 0-137,3-6 1,-1 0 137,-5 5 0,-1 1 16,5-2 1,0 0 18,-2-6 0,-1 1-38,1 4 0,-2 3 1,1-1-22,-4 0 0,0 0 24,-4 6 0,1-2 1,5-7 1,1-2 4,-5 8-6,0-1 1472,-1 0-1443,6-9 1,0 1-1306,-10 9 1302,9-10 1,-1-1-27,-9 7 34,-2-1 27,-1 0-61,-2-1-499,15-10 0,0 0 503,-1-1 1,-1 1-313,-3 2 0,-3 1 0,1 0 287,1-1 0,0 0 11,-1 0 1,-2 2 0,3-2-18,2-2 1,2 0 576,0 0 0,-1 0-589,-7 5 0,-2 0 39,8-4 0,-1 0 0,-5 3 0,-2 0 21,2-2 0,-1 0 22,-3-1 0,0-1-86,0 1 0,1-2 26,0-1 1,1-2-24,7-2 1,2-2-242,-1 1 0,0-1 238,0 1 0,0-1 142,-15 2 0,0-1-498,5-1 0,1-1 107,-5 2 1,1-2-20,11-1 1,2 0-2065,-9-3 530,12-1 1845,2-9 0,11 7 0,3-4 0</inkml:trace>
  <inkml:trace contextRef="#ctx0" brushRef="#br0" timeOffset="163271">18845 9409 8464,'4'7'1230,"-2"11"1,-2 3-906,-1 3-897,1 3 1,-1 1 780,0-8 0,0-1 180,0 2 1,1 1-323,-1-1 1,1 2 26,0 4 0,0 3 1,0-2-1389,0-1 0,1 1 1387,-1 0 1,0 2-1,1-3 15,-1-3 0,1-3-482,0 1 0,-1 0 468,1-1 0,-1 1 292,1-2 1,0 2-200,0 5 1,0 1-153,1 6 0,0-1-427,0-6 1,-1 0 363,1 0 0,-1-2 2515,0-5-2495,-1-6 1314,0-3-1164,0-4-142,0-4-870,0-2-1245,0-7 1316,0-2-1083,0-5 1882,0-3 0,0 10 0,1-3 0</inkml:trace>
  <inkml:trace contextRef="#ctx0" brushRef="#br0" timeOffset="163989">19078 9682 10936,'3'3'2111,"-1"-1"71,-2-2-1922,-33 41-1918,14-19 1914,-3 5 1,-2 0 95,1-1-85,6-8 0,-1 1-441,-4 6-39,-2 2 372,17-18-319,8-7 160,4-1 0,5-5-445,19-10 30,-1-5 1,1-3-107,-4 5 0,1-1 443,-4 2 1,0-2 0,-1 2 50,-1 2 0,-2 1 27,0 0 0,1 1 61,-2 0 1,0 2-153,2-2 0,0 3 46,5 1 667,-8 6-202,-19 15-224,-14 8 45,-8 6-202,10-12 1,-1 1 145,-5 4 1,-3 2 0,0 0-166,3-1 0,1 0 0,-1 0-20,-1 0 0,-1 1 0,3-2-76,-2 4 1,6-4-3,8-5-29,5-4 68,6-4 36,4-3-302,13-8 0,4-3-51,11-7-427,-4 2 0,1-3 681,-9 3 0,-2-2 47,3 0 1,0 0 37,0-1 0,2 0 10,2-1 1,3-1-1,-2 2 134,1 0 1,0 0-65,5-4 0,-5 5 858,-21 15-761,-24 11 38,-3 1 1,-5 4 0,1 0 0,-3 2 0,-1 1-474,5-3 1,-1 0-1,2-1 275,0 1 0,3-2 1310,1 3-1417,4-2-86,6-3 1250,3-2-1323,11-2 126,4-5-76,11-1-139,2-9-423,6-3 519,-6-2 0,2-2 259,-7 3 0,3 0 179,5-4 0,5-1 1,-3 2-333,0 3 0,-2 0-726,4-3 1,-3 3 1220,-2 8 86,-24 6-10,-5 6-82,-2 2-132,-10 8-142,2-4-62,-4 3-37,7-9-131,4-2 349,1-4-386,7-1 3285,-2-2-4446,28-1 1366,1-4 0,1 1 0,-12 1 0,1 1 0,7-3 0,0 1 0</inkml:trace>
  <inkml:trace contextRef="#ctx0" brushRef="#br0" timeOffset="164401">19323 10201 11297,'-4'19'1638,"0"0"0,-1 7-1571,-9-1 1,-3 2-1707,7-1 1,-1-1 1634,-1-6 0,-1 1-1180,-2 12 0,0-1 1188,4-14 0,0-1 18,-3 4 1,-1-2 913,-4 2-846,1-4 19,1-4-109,2-6-115,2-2-73,-4-5-699,14-11 200,6-24 687,12 5 350,-4 8 0,0 2-134,9-1 154,0 4 98,-1 3 142,8 3-422,-8 7-9,5 4 9,-9 8-64,-1 6-43,0 7-73,-1 7-1556,0 4 1540,-1 5-135,-2-2 0,0 2-779,-2-10 1,0 1 376,1 5 0,1-2 569,1-1-2958,-4-18 2934,0-6 0,-4-3 0,-1-2 0</inkml:trace>
  <inkml:trace contextRef="#ctx0" brushRef="#br0" timeOffset="165924">17097 7770 0,'2'29'0,"1"0"0,-1 0 0,0 0 0,-1 9 0,0 0 0,1-2 0,2-9 0,1-2 0,-1 0 0,-3 3 0,-2 1 0,2-1 0,3 2 0,1-1 0,0 1 0,-4 1 0,0 0 0,1 0 0,3 0 0,1 0 0,-1 3 0,-1-1 0,-1 3 0,0 2 0,-1 2 0,0-5 0,-1 1 0,1 2 0,-1 1 0,0-1 0,1-2 0,-1 2 0,1-1 0,0-1 0,-1 1 0,0 1 0,0-1 0,0 1 0,-1 1 0,0-1 0,0-2 0,-1-3 0,1 0 0,-1-4 0,0 0 0,0 0 0,0 1 0,-1 0 0,1-1 0,-1 1 0,0-1 0,0-1 0,1 2 0,-1 0 0,0 3 0,0 1 0,-1 2 0,1-3 0,1-3 0,-2 9 0,1-2 0,0-3 0,0-1 0,0 1 0</inkml:trace>
  <inkml:trace contextRef="#ctx0" brushRef="#br0" timeOffset="165987">17152 10638 2339,'1'31'0,"0"1"0,-1-1 0,1 0 0,0 1 0,0-1 0,-1 1 0,1-1 0,0 0 0</inkml:trace>
  <inkml:trace contextRef="#ctx0" brushRef="#br0" timeOffset="166289">17220 10925 10062,'7'2'2198,"-1"-1"-2405,-6-1-3070,0 0 3087,21-8 1,-15 5 0,15-6-1</inkml:trace>
  <inkml:trace contextRef="#ctx0" brushRef="#br0" timeOffset="166435">17343 10815 14862,'0'4'-820,"0"-2"1,0-2 0,0 0 0</inkml:trace>
  <inkml:trace contextRef="#ctx0" brushRef="#br0" timeOffset="167220">18927 9873 6213,'7'0'-101,"-2"-1"101,-5 1 0,0 0 0,0 0 0</inkml:trace>
  <inkml:trace contextRef="#ctx0" brushRef="#br0" timeOffset="167505">19023 9668 6098,'4'7'3276,"-1"-2"-745,-3-5-3665,0 0-2143,-23 28 2460,17-21 378,-17 21 2,26-31 437,0 1 0,0-1 0,-1 1 0</inkml:trace>
  <inkml:trace contextRef="#ctx0" brushRef="#br0" timeOffset="167652">19023 9668 6554,'4'7'3276,"-1"-2"-1974,-3-5-991,0 0-1230,-43 43-2358,33-28 2534,-14 9 1,5-2-691,19-16 1433,2-2 0,-1-2 0,1-1 0</inkml:trace>
  <inkml:trace contextRef="#ctx0" brushRef="#br0" timeOffset="167769">19037 9819 6117,'0'4'-94,"0"0"0,0-4 1,0 0-1</inkml:trace>
  <inkml:trace contextRef="#ctx0" brushRef="#br0" timeOffset="168486">19419 9204 5863,'8'4'3276,"-1"0"0,-7-4-2336,0 0-821,-5 37-1162,1-13 1146,0 3 1,-1 2 342,-1 4-410,1-8 1,0 0-830,-1 13 770,2-13 1,0-1-48,0 7 25,1-1-81,0-3-456,0-4 14,0-4-283,0-3-1296,2-1 2147,0-7 0,0-1 0,1-6 0</inkml:trace>
  <inkml:trace contextRef="#ctx0" brushRef="#br0" timeOffset="168686">19337 9450 9990,'0'5'2217,"0"-1"-430,-5 28-1652,7-17-604,-3 6 0,2-1 693,7-7 471,2-1-320,2-3 373,10-3-359,-3-3-358,8-6 129,-3-5-1046,3-7 807,2-5-341,-6 0 0,-1-1-97,-4 4 1,-1-1-577,3-3 1,0-2 0,-1 0 765,3-7 0,-2 2 1,-3 6-1,-1 1 0,-6 4 1,0 1-1</inkml:trace>
  <inkml:trace contextRef="#ctx0" brushRef="#br0" timeOffset="170253">18914 10105 6529,'8'2'3276,"-2"-1"-1148,-6-1 1148,0 0-134,12 1-3142,1-1-48,7 0 1,3-1 5,12 0-499,-9 0 1,2 0 482,8 0 1,2 1-91,-10 0 1,1-1-1,1 1 1,1-1-157,4 1 0,2-1 0,0 0 0,-1 1-516,-5-1 1,-1 1 0,0-1 0,-2 0 546,5 0 1,-1 0 0,-5 0-327,1 0-195,-9 0 668,-10-1-32,-8-1-178,-9 0-1364,-17-4 264,1 2-856,-12 0 2292,-1 0 0,19 3 0,-4-1 0</inkml:trace>
  <inkml:trace contextRef="#ctx0" brushRef="#br0" timeOffset="170440">19446 9982 8840,'4'3'3159,"-1"-1"-1197,-3-2-2147,44-2 310,-24 2-169,7-1 1,1 2-125,-5 6 536,-10 1-279,-2 8-595,-31 0 1,-9 1 56,13-5 0,-1-1-644,-10 4 1,-6 0 0,3-2 545,5-3 1,2-2 0,3 1 0,1-2 0,-1-1 0</inkml:trace>
  <inkml:trace contextRef="#ctx0" brushRef="#br0" timeOffset="171987">16824 10979 7559,'-9'-28'417,"0"0"1,-1 0 0,2-9 0,2-2 0,2 2-309,5 0 0,3 0-1202,0 4 1,2 0 0,3 1-16,7-2 1,4 4 1109,-5 9 1,2 0 0,0 2-299,2-1 0,2 1 0,1 1 394,0 0 0,1 1 0,5 0 109,2 2 0,4 0 0,2 0 1,2 3-1,0 2-278,-6 4 0,1 3 0,1 1 0,0 1 0,0 0 0,0-1-31,0-1 1,0-1 0,0 0 0,0 1 0,-1 2-1,-1 3-58,5 3 0,-1 3 0,0 2 0,-4 2 0,-4 2-205,-2 5 0,-4 2 0,-3 1-199,-2 2 1,-3 1 0,0 0 494,1 2 1,-1 0 0,-3 3 98,-6-1 0,-2 3 0,-3 1 1,-3 1 624,-4-2 0,-4 2 1,-2 0-1,0-1 0,0-1-235,0 4 1,0-2 0,-1 0-1,-4-1-234,-1-4 0,-4 1 0,-1-1 0,0-2 1,1-4 28,-5 0 1,1-4-1,-1-1-153,-1 1 1,-1-1 0,0 0 312,0-2 0,-1 0 1,-1 0-307,-1-2 0,-2 0 0,0-1 1,2 0-6,-2-1 1,2-1 0,-2-1-117,3-1 0,-1 0 1,0-1-1,2-1-67,2-3 1,2-1 0,0-1-125,-11 0 1,0-3-346,3-2 0,0-2 151,3-3 0,2-1-240,2-3 1,2-6-417,3-8 1,2-8 0,3 1 1012,7 6 1,2 1 0,0-1-1,-3-3 1,-1 0 0,5 3-1,7 5 1,1 1 0</inkml:trace>
  <inkml:trace contextRef="#ctx0" brushRef="#br0" timeOffset="172843">19023 9969 9897,'-4'0'-2215,"0"-1"-1062,4 1 2621,42-14 1,-31 10-1,10-3 1,0-1 0</inkml:trace>
  <inkml:trace contextRef="#ctx0" brushRef="#br0" timeOffset="173287">19269 9832 7240,'2'6'3102,"0"-1"-764,-2-5-1208,-88 52-2769,70-40 1,-1 0 1114,-5 2 0,-5 4 0,1 0 1,5-4 528,-5 8 1404,6-4-1804,6-1 532,22-6-454,5-2-117,21-10-255,2-6 526,-15 1 1,0-1 52,-1 0 1,1-2 95,8-2 0,4-1 0,-2 1 14,1-1 0,-1 0 610,-2 2 1,2 0 0,-4 1-608,12-3 1391,-25 10-590,-9 1-39,-20 10 131,-8 1 0,-2 1-2061,5-1 0,0-1 1292,-8 4 1,1 0-108,2-2 60,2 2-1068,14-3 1081,30 0-353,5-5 222,7-5 0,3-3 66,-15 1 0,1-2 11,11-2 1,1-1 598,-10 2 0,-3 1 121,13-4 2517,-29 12-2261,-19 3-949,-5 3 0,-3 3-155,0 0 1,0 1-1551,4-3 1,1 0 1083,0 0 1,5 0-437,9-4-2204,7 3 2627,25-3 1,-17 0 0,15-5 0</inkml:trace>
  <inkml:trace contextRef="#ctx0" brushRef="#br0" timeOffset="173787">19569 10105 12468,'-5'-5'930,"1"2"-1192,-14 12 0,-1 8-2334,13 5 2596,1 13 0,16-19 0,21-12 0</inkml:trace>
  <inkml:trace contextRef="#ctx0" brushRef="#br0" timeOffset="173887">19788 10078 9206,'0'7'3276,"0"-1"-1349,0-6-1524,0 0-403,-41 66 0,31-49 0,-4 5 0,0 0 0,1 0 0</inkml:trace>
  <inkml:trace contextRef="#ctx0" brushRef="#br0" timeOffset="178082">10433 3906 3643,'-4'-4'-1470,"0"0"1470,4 4 0,0 0 0</inkml:trace>
  <inkml:trace contextRef="#ctx0" brushRef="#br0" timeOffset="178769">4220 3783 12328,'2'3'2288,"-1"0"-1980,18-7 0,8-4-3050,11 3 2921,-9 1 0,6-2 1,1 1-1,-1 1-872,-1 1 0,-1 1 0,2 0 725,-5 0 0,2 0 0,1-1 0,0 1 0,-1 0-94,3 0 0,-1 0 0,2 0 0,4 0 85,-8 0 1,4 1-1,2-1 1,2 0 0,2 0-1,-1 0 1,-1 1 0,-1-1-1,-3 0-217,0 1 0,-2 0 0,-2-1 0,0 1 1,1 0-1,1-1 0,2 1 194,-4 0 0,3 0 0,0-1 0,2 1 0,0 0 0,1-1 0,-1 1 0,0 0 0,-1-1 0,-2 1 0,-3 0-96,11 0 1,-3 0 0,-1 0 0,-1 0 0,-1 0-1,2 0 90,-4 1 1,-1-1 0,1 0 0,0 0 0,0 1 0,0-1 0,0 0 4,0 1 0,0-1 0,0 0 1,0 1-1,1-1 0,-1 0 0,0 1 0,0-1 0,1 1 0,-1-1 1,0 1-1,0-1 0,1 1 1,-1-1-38,0 1 0,0-1 0,0 1 1,0 0-1,0-1 0,-1 1 0,1 0 25,-1-1 1,0 1 0,-1 0-1,0 0 1,1-1 0,1 1 0,1 0-1,-1 1 1,0-1 0,2 1 0,0-1 0,0 1 0,1 0 0,-2 0-1,0-1 1,-2 1 4,8 0 1,-3 0 0,0 0-1,-1 0 1,1 0 0,2 1 7,-5-1 0,0 1 0,1-1 0,1 1 0,-1 0 0,1-1 0,-2 2 0,0-1-6,0 1 0,1-1 0,-2 2 0,1-1 0,-2 0 0,0 0 0,-2 1-16,4-1 1,-2 1 0,-1-1-1,0 1 1,2-1 10,-2 1 1,2 0 0,-1 0 0,1 0 0,-3 0 0,-2-1-19,6 2 0,-3 0 0,0 0 289,-2-1 0,1-1 1,-2 1-297,0 0 1,-1-1 0,-2 0-89,4 0 1,-1-1-10,-2 1 0,-3-1-88,-8-2 1563,-8 1-2599,-5-1-1790,-14-1 3047,-11-2 0,7 2 0,-4-2 0</inkml:trace>
  <inkml:trace contextRef="#ctx0" brushRef="#br0" timeOffset="178905">9327 3892 15655,'19'6'786,"-4"-1"-424,-15-5-1455,0 0 1,0 0 0</inkml:trace>
  <inkml:trace contextRef="#ctx0" brushRef="#br0" timeOffset="181523">19829 7565 6190,'7'13'2290,"-1"-2"-2107,-5 7 1,-1 4-1354,0 4 1343,1 5 1,0 1-59,-1-11 0,0 0-940,1 1 0,0 2 861,-1 1 0,1 0-30,-1 1 0,1 1 8,0 1 0,1 0-14,-1 1 0,0 0 0,1 1 0,1 0-2,0 0 1,0 1-2,0 0 0,1 1-24,0-1 1,1 2-14,-1-3 0,0 3 0,0-2-46,1 5 1,-1 0 23,0-4 0,0 0 1,-1-1-40,1 2 0,-1-1 98,-1 1 1,0-1-1,0 0 0,-1 0-919,0-1 0,0 1 922,0-1 0,-1 0 0,0-2 0,0 2-564,0-3 1,1 1 0,-1-1 623,0 4 0,1-1 8,-1-5 0,1 2 0,0-1 132,0 12 1,2-2 100,-1-8 0,0 0 62,1 7 1,1 1-150,-1-12 1,0-2-157,1 0 1,0 1-4,0 4 0,0 3 1,0-2-55,1-1 0,-1 0 131,-1 1 1,1 2 0,0-4-135,-2-3 1,0-1 0,0-1 0,-1 1 1,-3 0 0,0-1 0,6-1 0,-1 1 2,-4-2 1,-1 1 16,6 7 1,1-1-24,-3-6 0,-1-1 4,0 6 0,1-1 309,0 7-309,0-1-8,0-2-9,0-2-19,-1-2 24,1-1-999,2 6 1011,1-9 0,1 4 1084,-1-11-1210,0-2 2265,-1-2-2139,0-2 342,-1-3-306,-1-1 3240,-1-1-6553,0-3 0,-3-4 2677,1 1 0,-1-1 0,1 2 0</inkml:trace>
  <inkml:trace contextRef="#ctx0" brushRef="#br0" timeOffset="181639">20061 10324 4358,'-5'-2'3276,"2"1"-2003,3 1-3112,-1 3 2010,0-2 1,0 2 0,0-2 0</inkml:trace>
  <inkml:trace contextRef="#ctx0" brushRef="#br0" timeOffset="181742">20047 10310 6400,'3'6'93,"0"-1"1,-3-5 0,0 0 0</inkml:trace>
  <inkml:trace contextRef="#ctx0" brushRef="#br0" timeOffset="182042">19965 10310 9600,'0'0'0</inkml:trace>
  <inkml:trace contextRef="#ctx0" brushRef="#br0" timeOffset="190125">19911 7579 9365,'2'6'885,"0"-1"1078,-2-5-1574,-2 18 651,8 9-815,-6-6 0,0 0-186,3-1 1,0-1-332,-4 14 292,-2-5-6,-1 2-53,-1 3 54,0 4-46,2-18 1,1 2 23,-1 5 0,0 3 0,0-1-768,1 0 1,0-1 793,-1 2 0,1 1 1,1-2 0,0-5 0,1-1 0,0 0 0,0 0 4,1 0 0,0-1-1,0 0 0,0 0-3,1-1 0,1 1-1357,2 17 1,0 1 1363,-3-14 0,1-1-4,2 15 0,-1-2-247,-3-16 0,0-2 248,0 1 1,-1 0 21,1 0 1,-1 0-26,0-1 1,0 1 21,0 7 1,0 1-806,-2 1 0,0 0 782,6 0 0,-1 0-3,-3-2 1,0-2-151,10 9 150,-5 0 3,0-2-5,0 0 1705,-1-2-1678,-1-2 1,1 1 19,-2-5 0,0 1 132,1 4 1,0 0-154,-1 0 0,-1-3-21,2 7 36,-1-6 1,0 2-33,0-4 0,0-1 1046,0 0 0,0 1-1032,0-1 0,-1-1-9,0 10-9,1 0 0,-1 0 5,-1-1-1,1-9 1,-1 1-685,0 1 1,0 0 679,0-1 0,0 1 1,-1-2 1,1-2-185,-2 9 183,0-1-6,-1-1-222,1-1 220,1-1-8,0-1 1,1 1 24,0 3 9,1-6 0,-1 0 35,2 2-8,1-7 519,-2 4-558,0-8 75,-1 6-72,0-5-33,0 3 24,0-6 375,0-1-375,-1-1 0,1-1-36,0 2 33,0-3 8,0-1 3271,0-3-3200,0-2 550,0-1-475,0 1-98,0 0-8,0 0-45,0 1-45,0-1-3232,0-1 0,-4-2 2457,-2-2 1,1 0 0,1 0 0</inkml:trace>
  <inkml:trace contextRef="#ctx0" brushRef="#br0" timeOffset="190225">19979 10324 9911,'4'3'1227,"0"0"-2114,-4-3 0,0 0 1</inkml:trace>
  <inkml:trace contextRef="#ctx0" brushRef="#br0" timeOffset="193826">17903 10023 6529,'6'8'2399,"-1"-3"-2438,-5-5-179,0 0-622,30-34 759,-16 23-278,2-8 1,1 2 352,4 12 6,-10 3 112,12 0-414,-8 2-171,0 4-333,4 15 0,-11-11 1,3 11-1</inkml:trace>
  <inkml:trace contextRef="#ctx0" brushRef="#br0" timeOffset="194246">18081 10133 7321,'-12'0'1638,"-10"1"0,-1 0 493,6-4-2519,-6 3 0,0-3 514,6-7-126,4-4 356,1-1-533,8-4 1,2-1 50,4-6 71,0 4 1,3 1-784,10-3 740,3 2-31,3 2-13,2 3 86,1 3-135,-2 8 1,0 1-163,5 0-84,6 6 17,-14 8 219,-14 13 483,6-2 1424,-22 16-2509,-12-8 1090,9-14 0,-2-2 231,-17 7-1193,9-10 827,3-4 394,3-2-546,4-3-233,5-1-820,5-16 883,7 3 60,7-13 12,4 9 45,2 0 53,1 2 9,-2 3 97,-1 3 48,2 3-64,-7 4 2909,3 5-2884,-10 5 1640,0 12-1666,-6-2 127,-8 12-12,-6-8-204,0-3 0,0-6-170,9-8-194,2-2-266,3-1 126,1-3-12,2-1-534,4-12 442,1 4-383,3-8-230,0 9 1221,0-6 0,-4 9 0,0-4 0</inkml:trace>
  <inkml:trace contextRef="#ctx0" brushRef="#br0" timeOffset="196177">17958 9122 9063,'7'6'1638,"-2"14"0,-2 6-1200,-2-1 0,-1 2-1531,1-2 1,0 1 0,-1 1-37,1 11 1,-1 0 1146,0-7 0,1 2-149,-1-1 1,1 4-1,0 2 1,1-4 130,-1-3 0,0-2 0,0 3 0,1 3 0,0 3 0,-1 0 0,1-4 2,2 5 1,-1-2 0,-3-2 0,0 1-2,6-2 1,-1-1-264,-4-2 1,-1-1 265,6-2 0,-1 1 26,-3-1 0,-1 3 0,-1-3-231,1-2 0,0 0 198,0 11 1,-1-2 2,0-7-48,0-5 1178,0-6-1212,0-4 1625,0-4-1958,2-5 3074,-1-2-2975,1-1 1396,0-4-1125,-2 1 372,2-4-1027,-7 1 347,4 1-11,2-1-64,1 2-1,5 1-16,-7-1 53,0 1 174,0 0-149,1-4 177,0 3 44,0-4 54,0 3 55,0 0 34,0-1 1,0 0-29,-1-2 25,0-2-16,0-9 22,-2 1 56,-6-10-1659,8 3 1620,-9-5-17,10-3-649,-6-5 485,2 5 0,-1-3-74,1 7 0,0-1 0,0-1-520,1-1 1,-1 0 0,0 0 607,-1-4 1,1 1 0,0 1-533,0 5 1,0 1 0,0 0 681,0-1 0,0-1 0,0 1 21,0-2 0,0 1 1,0 0 150,-1 0 1,1 1 0,0-1 58,0 3 1,1 0-1,-2-1 281,0-7 0,-2-2 0,1 4-171,1 4 1,-1 2 8,-1-10 0,-1 7 417,1 17-394,3 6 874,-1 4-1211,2 3 2002,0 4-1649,1 4 382,0 22-537,0-6 0,1 3 1184,0 1 1,0 3-1330,1 3 1,0 4-1,0-2-621,-2-11 1,0-1 0,1 2 547,4 9 0,1 2 0,0-2-15,-4-7 1,0-1 0,2-1 11,2 0 0,1 0 1,1 3-25,-1 6 1,0 3-1,1 1 1,-1-4-5,-1-4 0,0-2 0,1 2 7,0 0 1,0 2 0,1 2 0,-1-2-1,-1-5-23,2 6 1,-1-4 28,-1-4 0,0 1 0,-1-3-30,0-2 0,-1-1 32,0 4 0,-1-1 36,-1-5 1,0-1 52,0 14-2,-3-15-87,2-13 503,-1-3-739,1-2 2554,0-4-2200,0 2-20,0-3 8,0 4 720,0 1-820,-5 0-14,4 0-37,-3 0 45,10 0 190,-4 0-120,6 0-25,-7 0-42,1 0-14,-1 0-9,1 0-2066,-1 0-1191,0-10 2457,0 0 1,-1-1 0,0 4 0</inkml:trace>
  <inkml:trace contextRef="#ctx0" brushRef="#br0" timeOffset="197161">16674 8590 9827,'0'-5'3276,"-1"2"-1226,1 3-1996,-33-9 240,12 35-265,1-21 0,0 1-1203,9 15 0,5 4 1166,0 6-37,2 3-8,2 0-28,2 1-70,4-1 22,1-10 0,1 0-435,3 1 0,0-1 180,1 1 0,-1-2-146,1-2 1,-1-2-392,2 3-882,-9-3 131,9-5 1672,-14-5 0,11-4 0,-8-2 0</inkml:trace>
  <inkml:trace contextRef="#ctx0" brushRef="#br0" timeOffset="197327">16510 8931 10258,'-1'-3'2996,"0"1"-2085,1 2-981,41-12-3207,-17 6 1855,4-2 1,2 0 380,1-1-501,1 0-482,0-1 1786,-10 3 1,-2 0-1,1 0 1,3-2-1</inkml:trace>
  <inkml:trace contextRef="#ctx0" brushRef="#br0" timeOffset="197628">16906 8767 10144,'-1'-5'3276,"0"1"-2629,1 4 1022,-44 35-4946,27-16 2405,-9 4 1,2 1 691,15-2-588,3 0 592,3-3 1025,2-2-1599,7 2 347,1-10 321,3-1 2085,5-18-2183,-5-2-55,6-9 72,-4 2-8,6-5 135,-6 8 2304,1-1-2268,-6 11 58,-2 3 259,-1 2 62,0 3-63,1 3 95,7 13-509,1 0-44,2 5-453,0-5 7,-6-11-408,2-1-514,-4-4 1510,9-14 0,-9 9 0,5-9 0</inkml:trace>
  <inkml:trace contextRef="#ctx0" brushRef="#br0" timeOffset="197744">17084 8849 6383,'7'4'3276,"-1"-1"-1585,-6-3-1164,0 0-527,5 31-154,-4-19-1485,4 10 1,-1-2-1074,-2-13 2712,2 0 0,-4-7 0,0-1 0</inkml:trace>
  <inkml:trace contextRef="#ctx0" brushRef="#br0" timeOffset="197900">16961 8562 14680,'27'-6'-1093,"0"-1"1,3 0 0,-4 3-2185,-8 2 2828,8 0 1,-18 1 0,-1 0 0</inkml:trace>
  <inkml:trace contextRef="#ctx0" brushRef="#br0" timeOffset="198045">17220 8521 7296,'4'37'3276,"-1"-12"-1638,-2-1 0,0-1-963,0 8-675,0 0-126,1 0-50,2-2-667,4 7-1459,2-6-428,-1-2 871,-1-11 1859,-4-13 0,-2-1 0,-1-3 0</inkml:trace>
  <inkml:trace contextRef="#ctx0" brushRef="#br0" timeOffset="198377">17644 8508 12896,'4'3'2778,"-1"0"-1285,-3-3-1608,-1 43-1962,1-16 1984,0 4 1,0 1-121,0 3-341,0-2-219,2-2-866,1-8 1,-1-1 944,1 6 1,0 2 0,-3-21 0</inkml:trace>
  <inkml:trace contextRef="#ctx0" brushRef="#br0" timeOffset="198700">17562 8740 10435,'5'0'1629,"-1"0"-2265,13-7 1,3-3-748,1 2-256,4-3 1,0 0-1551,-1 3 1961,3 0 1309,-8 4 1286,2 0-939,-10 4 905,1 6-980,-3 0 1949,3 13-2554,-1 1-168,-1 2-170,0-5 105,-1-7 3340,0-4-3401,1-2 114,0-2 242,-1-3 190,0-3 739,1-9 1185,-3-7-1079,-2 0-72,-3-1-137,-3 7-113,-3 0-234,-2 2-62,-4 2-143,-8-2-300,2 4-128,-6 0-261,5 5-566,2 2-1097,0 0-41,3 1 2309,1 0 0,6 0 0,1 0 0</inkml:trace>
  <inkml:trace contextRef="#ctx0" brushRef="#br0" timeOffset="198996">18108 8521 12622,'4'8'774,"1"10"1,0 1-775,-1 0-297,3 7 0,0 0-399,1-4 601,2 4 95,-5-14 532,-3-4-378,0-4 119,-3-4-21,-2-6-73,0-5 25,0-4-122,1-5-82,2-4-38,0 3 0,3-2-38,7-4 1,2-1-488,-4 0 1,2 1 489,5-1 1,2 3-35,2-7-19,-1 4 33,-3 5-77,-2 7-926,1 2 609,-6 8-322,1 3-756,-5 7 1078,-1 3 487,0 3 0,-1-4 0,-1-2 0</inkml:trace>
  <inkml:trace contextRef="#ctx0" brushRef="#br0" timeOffset="199211">18395 8521 11177,'2'5'302,"0"-2"-302,-2-3-1431,44-16-1846,-23 6 3096,7-1 1,1-1 186,-2-6 900,-9 5-635,3-3 785,-11 4-1056,-5 5 170,-3-1-1172,-6 6-101,-3 2 36,-3-1-302,0 1 1369,-4 0 0,8 0 0,-1 0 0</inkml:trace>
  <inkml:trace contextRef="#ctx0" brushRef="#br0" timeOffset="199395">18477 8426 6465,'-6'-2'3276,"2"1"0,4 1-1509,7 28-1767,9 0 2,-9-9 1,1 1-2541,13 7 2591,-9-15 572,0-1-617,-1-3-8,-1-1-33,1-2-1522,7-3 245,-4-5-928,8-4 267,-7-4 1971,7-11 0,-11 12 0,3-5 0</inkml:trace>
  <inkml:trace contextRef="#ctx0" brushRef="#br0" timeOffset="199628">18682 8043 13366,'4'6'2277,"-1"-1"-2117,-3-5-1437,0 0 533,34 34-1588,-19-20 1366,5 7 0,1 0-2311,-3-1 2457,-7-2 1,-1-3 0,-8-7 0</inkml:trace>
  <inkml:trace contextRef="#ctx0" brushRef="#br0" timeOffset="199781">18873 8617 10933,'6'4'1831,"0"-1"-3868,-6 34 2480,0-6-441,0-5 1,-1-1-3,0 7-3,-1-15 716,-3-3-766,-2-3-284,-4-4-2940,-22-4 3247,-2-16 1,3 8 0,10-9 0</inkml:trace>
  <inkml:trace contextRef="#ctx0" brushRef="#br0" timeOffset="200079">18914 8412 13591,'10'1'118,"-2"-1"-127,-8 0-1590,63-14 150,-41 8 0,0 1 1190,4-1 0,3-1 0,-2 0 336,-1-1 0,-5 1-77,-1-2 379,-2-3 2060,-18 2-56,-12 2-1694,-2 1-101,-8 4-154,3 5-204,1 2-230,1 3-70,2 2-577,0 14 406,8-9 70,3 9-33,8-12-308,11 2-321,1-3 220,8 2-1026,-4-6 1,0-1 818,7 3 1,5 0 0,-22-5 0</inkml:trace>
  <inkml:trace contextRef="#ctx0" brushRef="#br0" timeOffset="205954">18244 9750 1080,'-31'18'185,"-1"0"1,0 0 0,1 1-1,3-3 1,-2 2 0,-2 1 0,0 0-1,2-1 1,1-1 0,5-2-564,-3 2 0,4-2 0,-3 1 328,-1 1 1,-3 2 0,-2 1 0,3-2 0,6-2-247,1-1 1,4-1-671,-11 8 966,9-5 0,10-9 0,6-3 0</inkml:trace>
  <inkml:trace contextRef="#ctx0" brushRef="#br0" timeOffset="206180">18408 9737 11474,'-22'11'483,"0"0"1,2-1-1,-1 2-369,-5 4 1,-4 3 0,2 0-186,4-4 0,2 0 1,-1 0 210,0 1 1,0-1 0,-1 2-1234,-4 3 1,-1 2 0,2-1 876,-2 2 0,1 0 144,7-5 0,-1 1 0,4-2 302,4-1 0,3-2-2177,-3 13-91,16-14 69,13-4 1642,8-16 0,2-3 0,-3 4 0,-5-3 1,1 1-1</inkml:trace>
  <inkml:trace contextRef="#ctx0" brushRef="#br0" timeOffset="206330">18518 9832 0,'0'7'1960,"0"-2"647,0-5-1924,-31 35 9,5-13-411,0 3 1,-3 2 261,-1-4 0,0-1-389,6-4 0,1 1 1,0 0-197,-5 4 0,2-1-181,1 1 1,6-3-573,12-7 700,10-7-1582,8-3 1553,14-12 0,3-3 1,-7 6-1,2-5 0,-1 0 1</inkml:trace>
  <inkml:trace contextRef="#ctx0" brushRef="#br0" timeOffset="206536">18518 9982 7333,'4'5'3276,"-1"-2"-171,-3-3-2970,-25 34-141,8-17-35,0 5 1,-2 0-745,-3 3-13,13-13 709,4 2 89,17-14 179,4-3 76,3-3 349,-1-1 30,0 2 315,1 2 370,-5 9-790,-4 3-143,-6 9-153,-9 2-113,-3 2-378,-6 1 258,-3-1-1041,-4 5-2236,5-8 2457,3-4 1,8-9 0,5-7 0</inkml:trace>
  <inkml:trace contextRef="#ctx0" brushRef="#br0" timeOffset="206955">18627 9559 15240,'-3'-4'733,"-18"19"1,-5 11-549,12-12 0,0 2-1005,-5 3 1,-3 5 0,-1 1 0,2-1 474,3-1 1,1 0 0,1 0 156,-2 1 1,1 0-1,2-1-131,-4 7 0,5-3 348,2 4-1261,6-6-387,8-10 314,8-7-1276,22-13 2046,-8-6 0,0-2-762,2 0 0,0-1 1406,2-4 0,-1-1 175,-8 6 0,0-1-338,0 1 1,-1 1 608,0 0 1,-1 1 991,15-7 788,0 2 941,-18 15-828,-10 6-1814,-18 10 0,-9 4-463,5-4 0,-2 0 825,-8 7 1,-2 1-1067,8-8 1,-1 1 0,2-1 595,-9 8 1,1 0-1034,1-1 0,3-1-374,8-3 1,5-2-2206,6 1-191,12-3 405,4-5 2754,13-5 0,-13-1 0,3-3 0</inkml:trace>
  <inkml:trace contextRef="#ctx0" brushRef="#br0" timeOffset="207035">18504 10092 9449,'8'7'1983,"-1"-1"-2118,-7-6 135,-33 61 0,25-46 0,-8 16 0,-1-1 0</inkml:trace>
  <inkml:trace contextRef="#ctx0" brushRef="#br0" timeOffset="208031">17917 10788 6509,'0'6'1277,"0"-1"1212,9 31-464,-6-21-1533,2 6 1,0-3 328,-4-12 520,0-7-1128,-1-4 45,-3-4-141,-6-17 16,3 7 0,-1-1-639,-1-1 0,1-2 537,1-1 0,0-3-31,0-6 0,2-2-4,1 6 0,0-1-23,1 3 1,0-1 0,1-4-37,1-4 1,2-3 0,0-2 0,0 4-992,0 2 0,1 2 0,1-2 1053,-2 3 0,2-3 1,-1-1-1,1 1 1,1 4-493,1-1 1,0 2 0,2 1 466,-1 0 0,1 0 0,0 1-515,1 2 0,0 0 0,1 1 538,5-9 0,1 2-1,-1 4 0,3 0 8,5-1 0,4 2-15,-5 13 1,2 2 0,-2 0 32,6-4 1,0 4-22,3 7 1,-3 7-2,-4 13 45,-3 10 1486,-4 8-1474,-9-3 1,-3 1 489,-1-6 0,-1 0-380,-5 2 0,-2 3 0,-1-3 202,-2-3 1,-2-1 87,-5 0 1,-3 1-1,0-3 33,0-4 1,-2-1-306,-5 3 0,-2-2 326,0-3 0,-1-3-408,-9 1-318,1 1-116,29-12-39,14-4 699,10-3-469,4-5-6,0 1 1,5-1 29,-3 5 0,3 0 1,-2 0 944,7-3 1,0 3-778,-5 5 0,2 4 1,-6 2 137,5 10 154,-12-2 0,-3 5 294,-11 10 1,-5 2-468,-1-10 0,-2-1-1528,-6 12 1,-4-1 1544,-1-13 0,-1-4-108,-2 1 0,-1 0-1110,-1-1 1,-1-2 931,-4 0 0,0-1-15,6-1 1,-1-2-981,-7-1 1,-3-2 0,3-2 605,5-4 1,1-1-1,-10 5 1,4-3-1,11-10 1</inkml:trace>
  <inkml:trace contextRef="#ctx0" brushRef="#br0" timeOffset="211582">15418 8262 2249,'18'24'4,"1"0"0,-2-2 0,4-4 238,10-9 0,1-7-32,-3-2 0,0-3-210,-3 0 0,1-2 0,2-3 0,-3-5 0,2-4 0,0-2 0,-1 1 0,-4 2 0,2 0 0,-1 0 0,0-1 0,0-1 0,-1 1 0,1 0 0</inkml:trace>
  <inkml:trace contextRef="#ctx0" brushRef="#br0" timeOffset="212532">18886 7920 8948,'0'-3'3276,"0"1"0,0 2-1027,-7 0-5526,5 0 3369,-4 0 1283,6 0-485,0 0-906,3-2-71,2 1 134,13-1 1,5-1-69,4 1 0,1 1-781,-2-1 0,2 0 0,0 1 791,-1-1 0,-1 1 0,1 0-16,9 0 1,0 0-158,-3 0 1,0 0 33,-3 0 0,0 0-85,2 1 0,2 0-227,1-1 0,0 1-677,1 0 1,-2 1 880,-8-1 1,-3 0 0,6 1-21,-29 0-494,-8 0-727,-5 0-1778,-23-1 1374,8 0 1919,5-1 0,1-1 0,7 2 0,-1-3 0</inkml:trace>
  <inkml:trace contextRef="#ctx0" brushRef="#br0" timeOffset="212719">19364 7811 9959,'7'4'3141,"-2"-1"-2429,-5-3 677,0 0-1042,47 4-338,-29 1 13,8 2 0,-1 1 26,-11 3 243,-9 6 460,-15 16-2390,-5-16 1,-3 0 1483,-2 4 1,-2-1-195,-3-4 1,-1-2-1009,7-4 0,0-2-282,0 0 1,0-1-1639,-14 4 2649,13-6 0,2-1 0,1-1 0,-1-1 0</inkml:trace>
  <inkml:trace contextRef="#ctx0" brushRef="#br0" timeOffset="213299">18572 7948 13878,'-28'6'524,"0"-1"1,0 1 0,2-1 0,0 0 0,0 0-486,-9-1 0,0 0-625,5-1 1,2-1 607,6 0 1,1-1-22,-1 1 1,1-1 298,0 0 1,-1 0-279,-11 1 1,0 0-141,11-1 1,0 1 151,-3-1 1,4 1-651,5 0 444,15-2-1765,5 0 722,1-1-146,3 1 303,1 0 358,-1-1 325,-1 0 375,2-1 165,-2 1 765,0-3-85,-2 2 457,-1-1-61,-3 2-233,0-1-92,-3 0-552,-2-1 630,-16-1-510,-2 2-78,-7 0-56,6 5 121,1 3-253,6 1-72,-3 4-3423,3 3 3178,6-2 13,0 5-949,8-4 923,1 2-45,5 1 42,3-1-5,8 1-37,4-3-38,0-6 1,3-1-1445,15-2 1,1-3-1,-6 0 1,-1-2-1,8-1 1,-3-4 1207,-16-2 0,-3-1 0,0 2 0,-2-4 0</inkml:trace>
  <inkml:trace contextRef="#ctx0" brushRef="#br0" timeOffset="215634">18859 7483 6913,'7'5'3276,"-2"-2"-393,-5-3-880,0 0-1255,5 8-261,-2 4-118,4 10-97,-5 6-727,1 5 537,-2-14 1,0 2-5,0 12 1,0 6-79,0-9 0,1 3 0,0 1 0,-1-1-1067,1 4 0,0-1 0,0 2 1067,0-2 0,0 1 0,0 0 0,0-1 20,0-3 0,0 0 1,-1-1-1,1-1-295,-1 2 1,0-1-1,0 4 382,0-3 0,0 3 1,0 3-1,0 1 1,-1-2-1,0-2-393,0-2 0,-1-2 1,0-1-1,0 1 0,1 1 295,-1-2 1,0 2 0,1 0 0,-1 1 0,1-2 0,-1-1-254,-1 6 1,1-1-1,-1-2 1,0-1 257,1 0 0,-1-2 0,1 0 125,0 0 0,1 0 0,-1 1-119,0-2 1,1 0-1,0 1-8,0-1 1,0 2 0,0 0 0,1 2 1,0 0 1,1 1-1,0 2 1,0-1 0,0-2-171,0 3 1,0-1-1,-1 0 1,2 0 168,-1-3 1,1 2-1,0-1 1,0-1-1,0-4-13,0 1 0,0-3 0,0-1 0,-2 1 0,0-1 0,0 1-1,4-2 0,0 0 1,0 2 109,-1 4 1,-1 2 0,1 2 0,0-3-110,3 5 0,0-3 0,0 2-19,-2-5 0,0 2 0,-1-1 0,-1-3 19,1-1 0,-2-2 0,0-1-35,-1 9 0,0-2 32,-1-9 0,-1 0-18,0 5 0,-1 0 243,-1-6 0,-1-1-334,-2 9 1596,-2 4-1943,2-13 249,2-9 1187,1-1-1091,2-8 2282,1-2-2375,0-5 2056,-1-3-1849,1-9-115,-3-19 45,9 1-944,-4 3 1,-2-6 0,1 0 875,2 3 0,0 0 0,0 0 45,-1 3 1,-1-1 0,0 0-1,0 0-942,-1-7 1,1 0 0,-2 2 808,1 6 0,0 1 0,-1-1-149,0-1 1,0-1 0,0-2-32,-1 4 1,0-2-1,0-2 1,0 1-1,-1 1-207,1 0 0,0 1 0,-1-1 0,0-4 458,1 6 0,-1-4 0,0-2 1,0 0-1,0 0 0,0 1 0,0 3-241,0-7 1,0 4-1,0-1 1,0-1 395,0 6 0,0-1 0,1-2 0,-1 1 0,0 1 0,1 2 66,-1-4 0,1 2 0,-1 0 1,1-1 23,-1-2 1,0-2 0,0-1 0,0 1-1,1 2-90,-1 0 0,1 3 0,-1-1 0,0-4-36,0 7 1,0-2 0,0-3-1,-1-1 1,1 0 0,-1 1 0,0 1-1,1 3 87,-2-7 0,1 4 0,-1 0 0,0 0 0,1-1-2,-1 1 0,0-1 0,1-1 0,-1 0 0,0 2 0,0 3-20,-1-5 1,0 3-1,0 2 1,0 2 33,1 3 1,-1 1-1,0 1 410,-5-9 1,0 0-193,5 4 0,1 2 900,-4 4 1,-1 1-866,6 1 0,-1 1-35,-5-5 8,0 2 2025,6 16-2244,2 3 2948,1 2-3421,0 2 708,-1 20 227,1 12 0,0 6-947,0-5 1,0 3 520,0 0 1,0 3-1,1-1-832,0-8 0,0-1 0,0 0 811,1 3 0,-1 0 0,1 5 29,1-4 0,-1 5 1,1 3-1,0 1 1,1 0-1,-1-2-343,0-2 1,1 0 0,-1 0 0,1 0 0,-1 1 0,1 1 238,-1-6 1,1 2 0,-1 0 0,0 0 0,1 0 0,-1 0 0,1 0 0,-1-2-206,1 5 1,0 0-1,0-2 1,0 0-1,0-1 1,0-1 202,0 6 1,1-3-1,-1 0 1,1 0-51,-1 0 0,1 0 1,-1 0-1,1-1 55,0 0 1,-1-1-1,1 0 1,0 0 91,-1-1 0,1-1 0,0 0 1,0 2-77,0-2 1,0 1 0,0 1-1,0 1 1,1 1-15,-2-4 1,2 2-1,-1 0 1,0 0-1,-1 0 1,1-2-16,-1 2 0,-1-2 0,0 1 0,0-1 0,1 0 0,0 2 0,2 0 0,-1 0 0,0-2 0,-2-4 193,-2 10 1,-2-4-215,2 0 0,0-1 639,1-2 0,-1-1-679,-6 8 1,0-1-14,5-12 0,0 0 31,-3 4 0,-1-2-159,1 0 1979,1-8-2348,1-4 324,1-8-97,1-3 491,-1-26 0,1-13-100,0 14 1,-1-2-321,1-7 0,-1-5 1,0 2 315,0-5 0,0 1-41,1 9 0,-1-1 0,1 0-203,-1-2 0,1-1 1,-1-2 153,1 4 1,0-3-1,0-1 1,0-1-1,0 3-195,0-3 1,0 2 0,0-1 0,0-2 209,0 0 0,-1-3 0,1 0 1,0 0-1,0 2-398,0-1 0,0 1 0,-1 1 0,1-1 272,0-1 1,-1 1-1,1-2 1,-1-2-126,0 9 0,0-2 0,0-1 0,0 0 0,0-1 1,0 1-1,0 2 33,-1-6 0,1 2 0,0 0 1,-1-1-1,0-1 33,1 5 0,0-1 0,-1 0 0,0-1 0,1-2 1,-1 1-1,0-2 18,0 2 1,-1-1-1,1-1 1,-1-1-1,0 0 1,1 0-1,-1 0 1,0 1 0,1 1 144,-1 0 0,0 1 1,1 0-1,-1 1 1,1-1-1,-1 1 1,1-2-1,-1 0 54,0 0 0,1-2 0,-1-1 0,0 0 0,0 0 0,0 1 0,0 0 0,1 2 0,-1 2 153,0-6 1,0 1-1,0 2 1,0 1 0,1 2-1,-1 2 4,0-3 0,1 3 0,-1 2 0,0-1 14,0-7 0,-1 1 0,1 1-77,-1 5 0,1 1 1,0 0 386,0 1 0,0-1 0,0 2-187,1-3 0,0 3 160,-1 4 1,2 4-886,1 1 2579,0 20-1857,1 6 2716,2 7-2257,2 9-193,-3 5 1,0 9-1,0 4 1,0-5-1158,-1-3 0,0-3 0,0 4 692,0 1 1,0 4-1,0 3 1,0-1-1,0 0 28,-1-8 0,1 1 1,-1 0-1,1 0 1,-1-1-1,0-1-395,1 2 0,-1-3 0,1 1 1,0 1-1,0 5 316,0-8 0,0 3 0,1 3 1,-1 0-1,1 2 0,-1 1 0,1 0 1,0 0-1,0-1 0,-1-2 0,1-1-216,0 4 0,0-1 0,1-2 0,-1 0 0,0 0 0,0 1 0,1 0 0,-1 1 186,0-3 0,0 1 0,0 0 1,1 1-1,-1 0 0,0 0 0,0 0 1,1-2-1,-1 0 0,0-2-164,1 6 1,0-2 0,-1-1 0,1 0 0,-1-2 0,1 0 0,-1-3 173,1 11 1,0-4 0,0-1 0,-1 1-9,1-2 0,-1 0 1,1-1-1,-1 1-1,0-3 1,0-1 0,0 1-1,0 2 24,-1-3 1,1 1-1,-1 2 1,1-1-1,-1 2-29,0-4 0,-1 2 0,1 0 0,0 0 0,-1 0 0,1-2-8,0 2 1,-1-1-1,1-1 1,0 0-1,-1 0-26,1 2 1,-1 1 0,0-1 0,1-2 0,-1-4 157,1 11 0,0-5-222,0 0 0,0 0 614,0-4 1,1 1-747,-1 5 1,2 0-338,-1-3 0,1-1 410,-1-7 0,0-2-74,2 8 2130,-3-34-1833,2-6 67,0-12-108,0-8 0,-1-4 445,-1 4 0,0-3-480,0 2 0,0-3 0,0 0-483,-1 4 0,-1 1 0,0-1 474,0-3 1,0-1 0,-1-1-42,1-2 0,-2-1 0,1 0-402,0 7 0,-1-1 0,1 0 0,-1 0 403,1-1 1,-1 0 0,0-1 0,0-5-284,0 7 0,-1-4 1,0-2-1,0-2 1,0-1-1,0 1 1,0 0-1,0 1 63,0 3 0,0 0 1,0 0-1,0 1 1,0-1-1,1 0 0,-1-1 1,0 0 167,0 3 1,0-1 0,0-1 0,0 0 0,0-1-1,0 1 1,0 0 0,1 0 0,-1 2 0,0 0 18,0-1 1,1 0 0,-1 1-1,0 0 1,0 1 0,1 0-1,-1 0 1,0-1-61,0-4 1,0-1-1,0 0 1,0 0 0,0 1-1,0 0 1,0 2 105,0 2 1,1 2 0,0 1 0,-1 0 0,1-3 0,-1-1 111,1 3 1,0-2 0,-1-1 0,0-2 0,0-1 0,1 1 0,-1 0 0,0 2 0,1 1 0,1 3 119,-2-9 0,2 3 0,-1 2 0,1-1 1,-1 0-147,0 0 0,0-1 0,0 0 0,0 0 1,1 3-1,0 4-20,1-5 0,0 5 0,2 3 305,2 1 0,1 4-335,3-6-22,5 2 73,-1 18 215,-2 7 1471,2 7-872,-2 9 4,1 13-85,-3 6 1,-1 5 74,-1-6 0,0 5-587,-2-7 0,-1 5 0,1 3 1,0 3-1,-1-1 0,0-2-171,0-2 1,0-1-1,-1 0 0,1 0 1,-1 0-1,1 2-56,-1-5 0,0 1 0,0 0 0,1 1 0,-1 0 0,0 0 0,0-1 0,0-1-176,0 3 0,0-1 1,0 0-1,0-1 0,0 0 1,0-1-1,0-1 161,-1 6 1,1-2-1,0-1 1,-1 0-1,1 1-247,0 0 1,0 1-1,-1 0 1,1 0-1,0 0 234,0 0 0,-1 0 0,1 0 0,0 0 0,-1 0-85,1-1 0,0-1 0,0 0 1,0 2-1,0 1 80,0-5 1,0 1-1,-1 2 1,1-1 0,1 1-1,-1-2 1,-1-1-10,2 4 1,-1-3 0,0 1-1,0-1 1,0 2 6,0-1 1,1 1-1,-1 2 1,0-1-1,0-2 1,1-2-6,-1 1 0,0-1 0,1-2 0,-1 0-1,1-2 1,-1 0-1,0 0 1,1 1 8,0 5 1,-1 2-1,1-1 1,0-2-12,0 1 0,-1-3 0,1 1 131,-1-3 0,0 0 0,0 0 0,0-1-157,0 4 1,-1-1 0,0-2 394,1 3 1,-1 1-528,-1-1 1,0 1-1,0-3 8,0-7 0,0-1-6,-1 4 0,0-1-173,-1-1 1756,2-8-1630,0-6-43,1-5 247,-1-7 2743,1-7-2628,0-9 34,2-13-231,-1 10 1,0-4 102,1-7 0,0-5 1,0 1-223,0 5 0,-1 1 0,1-5 164,-1 5 0,0-3 0,1-3 0,-1 0 0,0 0 1,0 4-616,0-5 1,0 4 0,0-2 0,-1-3 545,1 3 0,0-4 0,-1-2 0,1-1 0,-1 0 0,1 2 0,-1 2-412,0 0 1,1 2 0,-1 1 0,0-1 0,0-1 368,0 2 1,1-1 0,-1-1-1,0 0 1,0 0 0,0 1-1,0 1-252,0-4 0,-1 1 0,1 0 0,0 1 0,-1-1 149,1-1 0,0 0 0,-1-1 0,1 0 0,-1 1 77,1 5 1,-1 1-1,1-1 1,-1 1-1,1-2 1,-1-2 35,1 1 0,-1-1 0,1-1 0,-1-2 0,1 1 0,0 0 0,-1 1 1,1 1-19,-1-3 1,1 3 0,0 0 0,-1 0 0,1-2 0,-1-3 101,1 8 0,0-3 1,-1-2-1,1 0 1,-1-1-1,1 0 0,-1 0 1,1 2-1,-1 2 1,1 3 54,-1-5 0,1 4 0,0 2 0,-1 0 0,1-2 0,-1-1 85,1-1 0,-1-2 0,1-1 0,-1-1 0,1 0 0,-1 2 1,1 2-1,-1 3 115,1-6 1,-1 4 0,1 1 0,-1-1-23,1-5 0,0-1 0,-1 1 0,1 3 510,0 3 1,-1 3 0,2 3-726,-1 3 1,2 1-64,-2-2 1,2 6 99,3 14 2368,4 25-1528,-2 5-324,-2-1 1,-1 6 0,0-1 115,-1 7 0,-1 4-411,0-9 0,-1 6 0,1 1 0,-1 1 1,0-3-110,0-2 1,-1-1 0,0 0 0,1 4-12,-1-6 1,0 3 0,0 2 0,0 2 0,0-1 0,1 1-1,-1-3 1,0-1-350,0 6 1,0-3-1,0-1 1,0 2 0,0 1 283,0-4 0,0 0 0,0 2 0,0 0 0,0 1 0,1 1 0,-1 1-12,0-6 0,0 0 0,1 2 0,-1 0 0,1 1 0,-1-1 0,1 1 0,0-1 0,-1 0 1,1-2-170,0 4 1,-1-1 0,1 0 0,0-1-1,0 1 1,0-1 0,0 1 0,0 2 144,0-5 0,0 2 0,-1 0 0,1 1 0,0 0 0,0-1 0,0 0 0,0 0 0,0-3 0,0 0-17,0 8 0,1-2 1,-1-2-1,0 0 0,1-1 1,0 0 24,-1 4 0,1-1 1,0 0-1,0-2 1,0-1-9,0-1 0,-1-3 0,1 1 0,-1 3-5,1-4 0,0 2 1,0 2-1,0-1 0,0-1 1,-1-4 4,1 6 0,0-3 0,0 0-24,0-3 1,0 2 0,0-1 0,-1-3-86,-3 9 0,2-3-7,4-2 0,-1 0 410,-4-3 1,-1 0-605,6 8 1,-1-2 118,-2-9 1,-2-1-184,0 1 0,-1 2 0,0-3 18,-1 7 245,0-11 1,0-2 1529,0-9-1425,1-5 2119,1-3-2102,1-1 2951,0-11-3004,-1-4 850,2-6-890,1-1-122,2-1 5,0 4-680,3-12-1331,-1-5 1485,0 7 78,-1-4 17,-3 18-17,-1 1 45,-1 3-2675,1 2 2869,-1 4 1,0 1 0,0 3 0</inkml:trace>
  <inkml:trace contextRef="#ctx0" brushRef="#br0" timeOffset="216502">18859 7893 6913,'1'4'3276,"-1"-1"0,0-3-1817,1 2-1333,-5-1-56,-3 1 179,-7-2-241,-5-1 384,-7 1-392,2 0 0,-3 0 4,-3 0 1,-2-1 0,0 2-864,5-1 0,0 1 1,0-1 736,-9 1 1,-1-1 0,3 1 77,0 1 1,3 0 41,-3 0 1,0 1-61,1-1 1,-1 1 5,6 0 0,-2-1 0,1 1-754,-2-1 1,1 1-1,0 0 477,-8 0 0,2 1-559,3-1 0,3 0-945,3 2-1440,5-1 3001,-5 0 1,16-2 0,-2-2 0</inkml:trace>
  <inkml:trace contextRef="#ctx0" brushRef="#br0" timeOffset="216791">17890 7716 6829,'3'3'3276,"-1"0"0,-2-3-1341,-35 48-5212,22-24 2900,-8 8 0,2 0 386,10-5-9,3 0 1167,3 9-1122,4-1-8,4-1-1503,6-7 1416,5-11 47,5-2-195,0-5 1,2-1 178,-5-3 1,3-1-477,11 1 1,5-1 0,1-3-599,-1-2 1,0-3 0,0 1-1,-1 1 1,-1 1 0,0-2 883,-1-3 1,0-1 0,-8 1 0,-5 1 0,-5-2 0</inkml:trace>
  <inkml:trace contextRef="#ctx0" brushRef="#br0" timeOffset="217168">18955 7825 15949,'37'-1'147,"-1"0"1,0 0-1,-2 0-1032,-9-1 1,-1 0 884,3 1 0,1-1-44,1 0 1,3 0 18,0 0 1,3 0 0,-1 0-1069,-7 1 1,0-1 0,0 1 945,9-1 1,1 1 0,-2-1-299,2 1 0,-3 1-436,-1 0 0,-1-1-48,-4 1 0,0 1-21,-4-1 0,-2 1-335,14 1-686,-10 1 2081,-12-2 1,-7 0 0,-7-1 0</inkml:trace>
  <inkml:trace contextRef="#ctx0" brushRef="#br0" timeOffset="217384">19474 7675 11600,'-7'-6'2369,"2"2"-1831,5 4 346,0 0-884,39 5-2032,-18 0 2047,6 1 1,-1 0-14,-1 9 18,-8 4 1,-3 4-70,-7-1 0,-4 2 8,1 5 1,-3 0-1432,-10-1 0,-5-3 1101,-2-4 0,-2-1-211,-2 2 1,-2-2-476,0 1 0,-3 1 826,1-4 0,-2 0 0,4-1 0,4-4 0,1-1 0,-5 3 0,-1 0 0</inkml:trace>
  <inkml:trace contextRef="#ctx0" brushRef="#br0" timeOffset="218105">19214 9982 0,'-18'-4'0,"3"1"2283,15 3-2488,0 0-86,-36 2-266,25-1-255,-27 1 997,35-2 0,2 0 0,1 0 0</inkml:trace>
  <inkml:trace contextRef="#ctx0" brushRef="#br0" timeOffset="218285">19282 9887 271,'-3'-6'-43,"0"1"0,3 5 1</inkml:trace>
  <inkml:trace contextRef="#ctx0" brushRef="#br0" timeOffset="218937">19351 9791 13434,'10'0'115,"-5"1"-216,-16 2-79,0 0-436,1 0 588,4 0 28,5-3 1477,1 0-1477,-3 0-90,0 0 51,-3 0 31,-9 0-93,12 0 92,-11-1-44,12 1-3,-8 0-33,-8 0 103,-2 1 0,-2 1-20,-17 0-541,11 0 0,-2 1 514,-8-1 1,0 0 29,4 0 1,-1-1-107,4 1 1,-4-1-1,0 0-711,1 0 1,-1 1 0,0-1 0,1 0 789,-4 0 0,0 0 1,-1 0-360,9 0 0,-2 0 0,-1 0 0,0 0 0,3 0 420,-9-1 0,3 1 0,-3 0-84,4-1 1,-3 1 0,0-1-1,0 0 1,4 1 111,-3-1 1,4 0 0,-3 0-28,5 0 1,-3 0-1,-1 0 1,4-1-1,5 0-500,1 0 1,5 0 1196,-13-2-1880,30 1 479,29 2-165,2 0 131,-2 0 1,1 0-91,4 0 1687,5 0-2033,-19 0 1142,-5 0 0,-7 0 0,-2 0 0</inkml:trace>
  <inkml:trace contextRef="#ctx0" brushRef="#br0" timeOffset="219101">18026 9819 7123,'2'6'3009,"0"0"-2919,-2-6-373,0 0 84,-3-1 135,2 0 70,-1 0 58,6 2-19,-1 0-42,5 0 2,-3 0-13,8 1-421,0-1-117,1 1-358,-2-1-619,-5 0 1523,0-1 0,-4 0 0,-1 0 0</inkml:trace>
  <inkml:trace contextRef="#ctx0" brushRef="#br0" timeOffset="219534">18504 9668 6610,'4'3'938,"-2"-1"-1069,-2-2 1,0 0-1</inkml:trace>
  <inkml:trace contextRef="#ctx0" brushRef="#br0" timeOffset="225453">4452 15895 12220,'-33'-5'-58,"0"0"0,0 0 1,0 0-1,1 0 0,-7-2-250,12 1 0,-4-1 0,-3-2 0,-2 0 0,-1 0 0,-1-1 0,1 0 0,1 0 1,2 1-1,4 0 347,-6-1 0,3 0 0,2 1 0,-1-2 1,-6-1-71,8 2 0,-5-2 0,-2 0 0,-3-1 0,0-1 0,-1 0 0,2 0 0,1 0 0,3 1 0,3 0 0,5 0 133,-6-4 0,7 2 0,1-2 1,-1-4-99,3 0 1,-1-3 0,-1-2 0,0-1-1,2-1 1,2 2 0,3 2-7,-4-10 0,6 2 0,2-5-172,4 5 0,2-5 0,1-3 0,1 0 0,4 2 0,3 4 148,4 1 0,5 3 0,2 1 0,4-4-5,-1 6 1,2-2 0,2-2 0,2-1 0,1 0 0,1 1 0,-1 2 0,0 1 2,1 0 0,1 2 0,-1 2 0,2 0 0,1-1 0,4-2 46,-7 6 0,1 0 1,2-2-1,0 0 1,2 0-1,0-1 1,2 0-1,0 1 1,2-1-1,0 2 1,1 0-1,1 1-10,-5 4 1,2 0 0,0 1 0,2 0 0,1 1 0,0-1 0,1 1 0,1 0 0,0 0 0,0 1 0,0-1-1,0 1 1,-1 0 0,0 0 0,0 0 0,-2 1 0,0-1 0,-1 0-18,4-1 0,-1-1 0,-1 1 0,-1 0 1,0 0-1,0 1 0,-1-1 0,1 1 0,0 0 1,0 0-1,2 0 0,0 1 0,2-1-1,-3 3 1,1-2-1,2 1 1,0-1 0,2 1-1,0 0 1,0-1 0,0 1-1,1 1 1,-1 0 0,-1 0-1,0 1 1,-2 0 0,-1 2-1,-1 0 1,-2 1 0,-2 2 1,13-2 0,-4 2 1,-2 3-1,-2 0 1,0 1-1,0 0 0,1 1-28,0-1 1,-1 0 0,-1 1 0,1 0 0,1 1 0,1 2 0,1 2-72,-4 0 1,2 0-1,1 2 1,1 0 0,1 1-1,0 2 1,0 0 0,0 1-1,-2 2 1,-1 1 0,-2 1 94,1 2 0,-2 3 0,-1 2 0,-1 1 1,0 0-1,-1 2 0,0 0 0,0-1 1,1 0-1,0 0 16,-2-4 0,1 0 0,1-1 0,0 0 0,0 1 0,-1-1 0,0 2 0,-2-1 1,-1 2-1,-3 1 0,-2 2-4,0 4 0,-1 3 1,-2 1-1,-1 1 0,-3 1 1,-2-1-1,-2 0 0,-2-1 1,-3-3 37,-2 11 0,-6-3 0,-4-1 0,-1 0 0,-1 1-12,2-5 1,0-1 0,-2 0-1,-1 0 1,-2 2 0,-4 1 94,1-6 0,-2 1 1,-1 2-1,-2 0 1,-2 0-1,-1 1 0,0 0 1,-2 0-1,0-1 1,0-1-1,-1-1 104,1-3 0,0-1 0,-2 0 0,-1-1 1,0 0-1,0 0 0,-1-1 0,-1 0 0,1 1 1,0-1-1,1 1 0,-1 0-141,1 0 1,0 1-1,0 1 1,0 0-1,0 0 1,0 0-1,0-1 1,-1 0-1,1-1 1,-1-1-1,0-1 1,-1-2-15,-3 2 0,-1-1 0,-1-1 0,0-1 0,0-1 0,0 0 0,0-2 0,0-2 0,1 0 0,0-2 20,0-1 1,0-1 0,0-2 0,1-2-1,0 0 1,-2-1 0,0 0 0,-2 0-76,1-1 0,-1 0 0,-2-1 0,-1 0 0,0-1 0,0 0 0,-1 0 0,2-1 1,0 1-1,1 0-45,1-1 1,0 1 0,2 0 0,0 0-1,0 0 1,-1-1 0,0-1 0,-1 0 0,-2 0-21,3-2 1,-2 0 0,-1 0 0,-2-1 0,0 0 0,0-1 0,0 0 0,1 0 0,2-1 0,1 1 0,2-1 0,2 0 49,-7-2 0,3-1 0,3 0 0,1 0 0,-1-1 0,-2-1-30,-2 1 1,-1-2 0,-1 0 0,0 0 0,1-1 0,2-1-1,2 0-11,0-2 0,1 0 0,2-1 1,1-1-1,0-1 32,2 1 1,-1 0 0,2-1-1,1-3 1,1-5-108,6-1 0,0-4 0,1-3 0,1-3 1,1 0-1,2-1 0,0 2 0,2 3-18,0-1 1,2 2-1,1 1 1,1-1 0,2-3-1,2-3-81,2 5 1,2-2-1,0-3 1,1-2 0,2-1-1,0-1 1,1 0 0,1 0-1,1 2 1,0 0 0,1 3-1,1 2-55,2-3 1,1 3-1,0 2 1,2 1 0,1 0-1,2-1 1,2-2-1,3-3 270,-6 11 0,1-1 0,2-2 0,2-1 0,1-1 0,1-1 0,1 0 0,0-2 0,1 1 0,0 0 0,1-1 0,-1 1 0,0 1 0,0 0 0,-1 1 0,-1 1 0,-1 2 0,-1 1 0,-1 2 0,-2 1 0,8-11 0,-3 4 0,-1 2 0,-1 2 0,0 0 0,2-2 0,3-2 0,-1 4 0,0 0 0,0-1 0,0 1 0,0 0 0,0 0 0,0-1 0,0 1 0,0 0 0,0 0 0,0 0 0,0-1 0,0 1 0</inkml:trace>
  <inkml:trace contextRef="#ctx0" brushRef="#br0" timeOffset="235038">5367 11908 15624,'10'3'-622,"-3"-1"533,-7-2 55,0 0 31,52-7-2283,-16 3 2284,-10 2 0,4-2 0,-1 1-1,2 1 1,-2 0-695,5 0 1,0 0 669,2-1 1,2 1-118,-3 0 0,3 0 1,-3 0-1329,2 0 0,0 0 761,-3 0 1,2 1 0,-2-1 710,2 1 0,-4 0 0,-11 1 0,-1 0 0,16-1 0</inkml:trace>
  <inkml:trace contextRef="#ctx0" brushRef="#br0" timeOffset="235276">5504 12809 15599,'-3'-2'221,"1"1"372,2 1-551,56-2-1681,-35 0 1,1-1 846,8 0 1,5-1 0,-1 0 791,-7-1 0,-1-1 0,1 0-145,2-1 1,2 0 0,2-1-50,-5 2 1,2-2 0,2 1 0,0 0 0,1 0-463,0-1 1,1 1-1,1 0 1,0 0 0,1 0 510,-2 1 1,1-1-1,1 0 1,-1 1 0,-1 0-1,-2 0 1,1 0 0,-2 1-1,-2 0 1,-2 0 0,0 1-1,-1 1 1,1-1-1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3T05:18:35.26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14544 8071 5683,'31'4'584,"0"1"0,-1 0 1,-3-2-277,3 0-2254,-3 0 2103,-10-2-2533,5 1 2995,-14-2-8,6 1 1173,-10 0-714,-2 0 61,-2 1-417,-5 0-302,-5 0-62,-9 1-37,-11 1 1,-6 0-237,7-2 1,-2-1 0,0 0-175,0 1 0,1 0 0,-1-2 82,-6-2 0,-1-3 0,6-2-128,8 0 0,3-5-108,-5-8 0,0-8 0,4-3 174,12 5 1,3-2 0,2-2 0,-1 1 59,-5-8 0,1 1 1,4-2-75,8 1 1,4-2 0,3 1-1,1 5 9,7-1 1,3 2 81,-3 5 0,3-1 0,2 1-561,3 3 0,4 2 0,-1 1 623,-6 5 1,0 1 0,2 1-436,7-4 0,1 1 0,-1 2 454,4 3 1,0 4-43,-1 2 0,1 2 19,-1 5 1,0 3-55,-1 3 1,-1 3 39,-2 4 1,-2 7 22,-8 2 0,-2 7 1,-2 3-1,-5 1 147,-7-4 0,-4 2 0,-2 2 0,-1-1 0,1 0-128,3 0 1,0 0 0,0 1 0,-2-1 0,-4-1-12,-4 1 1,-4 1-1,-3-1 1,-1-2 0,0-3 29,-6 1 1,0-5-1,-2 0-28,-1 0 1,0-1 0,-2-1-78,1-1 0,-1-1 0,-2-1-113,0-3 0,-3-1 0,0 0 1,1-2-88,0-1 0,0-1 1,-1-1-97,3-1 1,-3-1 0,1-1 0,2-3-409,1-2 0,2-2 0,0-1-935,-9-2 1,0-2 1517,9-3 0,-2-3 0,5 2 0,-12-4 0,17 2 0,0 0 0</inkml:trace>
  <inkml:trace contextRef="#ctx0" brushRef="#br0" timeOffset="133076">14052 8193 6655,'-6'0'1825,"0"-1"1451,6 1-1309,-4 4-1491,3-3-73,-4 3 1436,5-4-1391,7-3-67,-1-1-207,7-3-59,0-3-37,4-4-1717,-4 1 1,1-2 1585,10-10 34,-8 6 1,0 1-332,-3 3 0,-1 0 319,1-1 0,1-1 31,0 0 0,0 0-17,1-1 1,0 0-7,0-1 1,0 0 1,-1 0 0,1-1-18,5-8 0,-1-2-76,-1 1 0,-2-1 70,1 1 0,-1 1 14,-2-1 1,-3 3 24,0 2 6,-2 0 70,-5 16-3,-2 3-72,-1 4 16,0 0 3125,-1 5-3066,-2 2 967,-3 7-992,-9 17-6,5-9 1,-1 1-488,0 0 1,0 1 490,0 1 1,0 0 34,-3 10-16,1 0-56,3-2-6,1-1-122,5-6 0,2-1-35,1 4 73,1-8 0,1-2-67,6-4 36,1-5 73,2-3 42,0-3 62,3-4 48,1-10 1,1-3-108,4-7-427,-2 0 0,-2-1 424,2-10 0,-9 15 0,0-1 0,-1 1 0,1-1-53,7-17-3,-2 1-3,-2 8 0,-1 0 51,2-4-19,-3 9 1,-2 3 26,-3 7 918,-2 5-767,-1 3 261,-2 2 50,-10 27-409,2-4-543,0 0 0,-1 3 602,-3 11 10,6-10 0,1 0-122,-1 10 283,3-10 1,3-2-441,5-4-25,11 1-9,2-16-324,9-8-576,-1-10-667,3-9 119,-14 8 1,0-1-1,0 1 1,-2-2 1260,2-2 0,-3 0 1,1 0-1,-2 0 1</inkml:trace>
  <inkml:trace contextRef="#ctx0" brushRef="#br0" timeOffset="136060">18791 12632 8811,'7'2'3276,"-1"0"-1388,-6-2-1538,0 0-261,42-24 125,-24 7 1,1-2-99,10-2 0,1-2-807,-9-1 1,-3 0 984,4-6-206,-6 6 0,0 0-88,-4 6 0,0-1-35,3-6 0,0 0-14,-5 8 0,-1-1-23,4-7 1,-1 1 13,-3 5 1,-1 1 26,3-4 1,-1 0-51,1-1 11,-3 4 441,-2 4-365,-3 8 260,0 1-303,-11 17 194,-4 14 28,-3 6-1608,6-11 0,1 0 1465,-4 14-628,6-9 0,-1 1 676,0 11-279,2-13 0,1-1 284,-4 5-322,5 5 225,-4-12-85,14 0 1999,-2-12-1744,12-5 8,5-12-142,2-4 405,-8 0 0,0-1-442,10-14-1,-12 11 0,0 0-856,0-1 0,0 0 837,0-1 1,0 0-206,4-6 0,0-1 204,-2 2 0,0 0-38,-1 1 1,-1 2 86,-2 2 0,-2 3 107,-3 3 1287,-2 4-1357,-4 7 114,-1 6-41,0 2-85,0 8-50,0 3 2822,0 3-2825,2 0-30,1-1 1302,2-1-1333,4-3-113,10 1-705,11-7-341,2-2-419,6-11-1635,-10-5 0,-2-5 3024,-1-5 1,-12 9 0,-4-1 0</inkml:trace>
  <inkml:trace contextRef="#ctx0" brushRef="#br0" timeOffset="137485">19719 12400 11636,'4'6'3276,"-1"-1"-1080,-3-5-987,0 0-1150,-6 41-1876,-4-16 1803,7 3 0,0 2 357,-9-1-430,11-3-8,-5-2-62,1-5-831,1 0-309,2-9 396,1-2-263,0-7-261,1-11 78,2 0 288,-1-9 1059,2-5 0,-2 13 0,0-3 0</inkml:trace>
  <inkml:trace contextRef="#ctx0" brushRef="#br0" timeOffset="138976">14817 7852 13546,'2'7'1176,"0"-1"-134,-2-6-670,-30 43-2144,19-23 1772,-6 8 0,2 0 54,10-6 214,3 0-154,1-1 315,1-3-432,8 4-84,5-5 51,5-3-104,3-7 25,-1-8-45,0-5-123,2-5 6,0-8 183,-8-6 1,0-3 98,-2 10 1,-1-1-755,0-11 0,-2-1 875,3-1 140,-9 2-1437,-2 4 1577,-4 6-98,-8 4 56,-4 3-490,-22 8-360,8 5 340,9 2 1,-1 3-690,-2 6 1,1 0-1199,-11 8 2405,6-1 1,2-1-1,8-5 1,-4 4 0</inkml:trace>
  <inkml:trace contextRef="#ctx0" brushRef="#br0" timeOffset="142054">14366 2554 10443,'5'19'1488,"-2"3"1,-2 5-1348,-1 1 0,-2 1 0,0 0-1429,2 7 0,-1 0 1288,0-3 0,-1 1 0,1-4 3,1 3-3,0-5-168,0-7 193,0-6 789,0-6-131,1-4-283,-1-4-204,2-4 1007,4-15-1244,0 1 1,1-4-10,3-5 1,3-3-1,-2 1-54,3-4 0,0 0 104,-2 5 0,2-1 0,-2 3 18,-1 5 0,-1 2 105,9-14 73,-3 8-53,-3 7-214,-4 8 80,-2 4 310,1 10-28,2 13-255,0 5-473,0 12 437,-3-5 0,-1 1-70,0-1 5,0-4-262,-4 2-376,9-10-2537,-7 0 1568,8-12-242,-6-3 1914,1-8 0,-3 4 0,1-5 0</inkml:trace>
  <inkml:trace contextRef="#ctx0" brushRef="#br0" timeOffset="142404">14817 2636 10541,'1'7'3276,"0"-1"-2239,-1-6-404,-16 37-306,10-18-389,-4 11 1,2-1-57,4-5-103,3 3 78,5-12-8,-6-4 70,14-3-205,-7-5 71,11-3 10,-4-5-189,8-14 373,-9 3 0,0-1-1270,0 0 1,0-2 1209,-1-1 0,-1 0 25,3-9 17,-2 0 33,-1 4-22,-1 5 54,-2 5 973,-2 15-551,-1 4 104,-2 25-438,-2-6-32,1 12-158,-1-14 0,1 0-75,2 3 0,1 9 17,3-23 2453,2-5-2417,2-2-268,3-3-175,1-5-1156,9-14 487,-10 3 1,-2-1-193,1-2 0,-1 0 755,-2-2 0,-1-1 647,-3-4 0,-1 2 0,1 0 0,0-8 0</inkml:trace>
  <inkml:trace contextRef="#ctx0" brushRef="#br0" timeOffset="142587">15158 2308 6081,'5'-2'3276,"-1"0"0,-4 2 0,-4 41-6553,-1-11 2641,1 4 1,-1 1 707,1-9 1,0-1 153,1 2 0,-1 0-261,2 0 0,-1 1-28,2-2 0,0 1-108,-1 6 0,2 0-311,2-5 1,1-1 187,-1-2 0,0-2 530,7 6-2619,-1-21 748,-1-9-236,3-9 1871,-2-26 0,-2 19 0,-2-11 0</inkml:trace>
  <inkml:trace contextRef="#ctx0" brushRef="#br0" timeOffset="142737">15363 2335 10575,'4'3'3276,"-1"0"-224,-3-3-2514,-9 44-1100,10-13 615,-4-6 1,-2 5 0,0 2 0,2-2-1147,3-3 1,0-1 0,0 1 831,-2 5 0,-1 2 0,1-3 174,1 4 0,1-3-423,0-4 1,1-3-501,-1 12 917,-3-10 0,-1-3 1,2-7-1,-6 2 0</inkml:trace>
  <inkml:trace contextRef="#ctx0" brushRef="#br0" timeOffset="143359">15896 2199 11602,'2'6'3276,"-1"0"-2371,-1-6 25,0 65-832,-1-28 0,0 2-1191,1-3 1,-1 2 0,1 0 743,-1-4 0,0-1 0,1-1 297,-1 4 0,1-1-683,0-1 0,0 0 704,0-2 0,0-2-49,1-2 0,-1 0 41,2 2 0,-1-1-222,0-5 1,0-3 162,2 13-70,0-21-101,0-23 82,4-9-112,2-12 1,0-5 182,-2 13 0,0-1 79,1-2 1,0-2 0,0 2 17,-1 4 1,1 2 18,0 0 0,-1 1-70,9-12-11,-2 6 135,-1 8 133,0 7 681,-1 13-439,-3 6-147,-4 14-232,-4-3 1,0 2 1753,-1 12-1843,-1-11 0,0 1-72,1-3 0,-1-1-594,0 14-93,1-4 2426,3-13-4905,2-12 3045,1-6 1,-1 1-1,-2-3 1</inkml:trace>
  <inkml:trace contextRef="#ctx0" brushRef="#br0" timeOffset="143708">16196 2690 8800,'4'2'3276,"-1"-1"-84,-3 32-3273,3-17 26,-1 4 1,2 2-980,14-3 1,2-3-748,3 1 1406,-1-3 0,1-2-434,-3-9 42,-2-3 510,-2-5-611,1-21 568,-8-5 270,-4 12 0,-1-2 154,-2 0 1,-1 0 130,0-2 185,1-4 1881,1 9-1397,-2 10 330,1-1 480,-2 9-738,1 10-209,-1 0 85,0 12-394,-3 3 1,-2 4-423,0 0 0,-1 2-824,-1 6 1,-1 0 768,0-4 1,1-1-2,1-8 0,0 0-21,0-1 0,0 1-10,0-2 0,-1 0 4,1-1 1,-1 0-156,-2 4 0,-1 0-738,0-3 0,-1-1 465,2-1 0,-2-2 437,-19 7 0,21-18 0,-7-1 0</inkml:trace>
  <inkml:trace contextRef="#ctx0" brushRef="#br0" timeOffset="144526">16742 2554 9397,'7'2'2372,"-6"34"-1728,-6-5-486,1 1 0,0 3-536,0-4 1,0 0 333,1 3 1,1 1-58,0-1 1,1 4-110,2-9 0,2 2 0,0 2 0,0-3-235,1 1 1,-1-1 0,1 0-68,1 6 0,1 0 0,-1-3-271,1-5 1,-2-5-1357,-1 1 358,-1-12 1781,-2-6 0,-1-6 0,1-4 0</inkml:trace>
  <inkml:trace contextRef="#ctx0" brushRef="#br0" timeOffset="144714">16688 2813 4972,'-1'-29'655,"1"0"0,-1 0 1,1 0-1,-1 1 0,2 6 2621,3 6-1093,2-3-2057,15 9-126,11 10-492,-2 4 599,2 13 10,-19 5 35,-4 4 105,-4 1 657,-6 1-452,-6-8 0,-3-2-775,-8 10 313,3-11 0,0-2-173,-10 3-524,1-5-334,3-3-1190,3-6-1056,6-2 2857,3-7 0,5 4 1,1-4-1</inkml:trace>
  <inkml:trace contextRef="#ctx0" brushRef="#br0" timeOffset="145238">17275 2253 11589,'5'-1'2190,"-1"0"-765,-3 33-1027,0-3-720,-1 0 1,-1 5 306,0 3 0,-1 3 0,0-1-821,1-6 0,0-1 1,1 2 739,-1-4 1,0 2 0,1-1 0,0-3-894,2 12 1,1-6 499,0-12 1,1-3-1173,4 12-456,-1-6 2117,-1-7 0,-4-9 0,0-4 0</inkml:trace>
  <inkml:trace contextRef="#ctx0" brushRef="#br0" timeOffset="145388">17111 2690 13651,'31'-7'-656,"-1"-1"1,0 0-1,-1 1 1,0 0 0,-5 1-1,-3 1 1,-4 0-1,6 0 1,-9 1 0</inkml:trace>
  <inkml:trace contextRef="#ctx0" brushRef="#br0" timeOffset="145656">17521 2499 12924,'-1'21'918,"-1"-1"1,3 9-955,-4 3 0,-2 0-3241,4 1 1879,2-13 1,0 1 2153,3 13-650,-2-15 975,2 1-829,-4-17-162,0-6-90,-7-3 8,11-6 90,-10-6-13,8-7 1,3-3-159,-1-9 298,0 5 0,1 1-348,6-3-39,3 1-34,2 3 25,0 4-109,1 5-517,5 0-1454,-2 8 775,-1 3-167,-6 7 1643,-6 5 0,-4-2 0,0 2 0</inkml:trace>
  <inkml:trace contextRef="#ctx0" brushRef="#br0" timeOffset="146192">17739 2513 11880,'5'0'3243,"-14"34"-3081,4-14-162,-3 3 0,1 1-224,5 11-302,9-1-372,-6-2 584,16-8-102,-7-14 254,6-5 159,-1-4 62,7-25-96,-8 5-621,-2 0 1,0 0 503,1-9 36,0-1-2587,0-2 2705,-2 0 3,-1 2 412,1-3 856,-3 11-781,-2 4-249,-3 12 816,-3 10-701,0 5-103,0 10 0,-1 3-253,0 7 574,0-3 0,0 0-627,0 4 44,1-2-1276,3-1 1241,2-2-35,4-3 88,6 3 167,11-12-156,-3-1-114,-3-17 0,0-4-110,4-7 134,-7 3 0,1-3 22,3-3 0,0-2-553,-3 1 0,1-1 0,-1 1 456,4-5 1,0-1 127,0-3 1,-4 2 16,-8 2 257,-5 4 1705,-4 4-1489,-20 4-560,-6 13 132,-9 5-253,16 3 0,3 3 404,-8 12 51,2 4-26,3 1-79,8-2 1,3 1-168,3-7 0,2 0-817,0 5 0,2-2 711,10 3-194,5-15-117,2-3-32,3-5-1863,15-8 1975,-5-4-1042,-9 1 0,0-1-1873,7-7 2968,1-6 1,-16 12-1,-1-2 1</inkml:trace>
  <inkml:trace contextRef="#ctx0" brushRef="#br0" timeOffset="146455">18490 2185 15375,'4'2'655,"-2"0"-638,-2-2 27,35-2-506,1 1-38,-9-1 0,1 3 389,-1 4 0,-4 4 111,2 7 106,-11-1 0,-3 3-104,-4 18 1,-6 3-248,-3-5 0,-1-1-571,1-5 1,0 0 0,-1-1-121,-3 0 1,-2-3 935,-4 7 0,6-16 0,0-2 0</inkml:trace>
  <inkml:trace contextRef="#ctx0" brushRef="#br0" timeOffset="146638">18941 2240 16262,'-7'26'84,"0"1"0,0 0 0,3-8 0,1 0-1177,-3 14 1,-1 5 0,3-5 69,6-12 0,0-2-744,-3 16-238,14-5 101,-9-6 1307,10-7 1,-9-9 0,-1-3-1</inkml:trace>
  <inkml:trace contextRef="#ctx0" brushRef="#br0" timeOffset="146743">18941 2472 8318,'5'-6'3276,"-1"1"-537,-4 5-2739,36-24-1958,-13 14 1077,-1-4 1,-1 1-2397,-5 8 2457,-12-2 1,-1 4 0,-3-2 0</inkml:trace>
  <inkml:trace contextRef="#ctx0" brushRef="#br0" timeOffset="146978">18996 2130 13588,'6'3'82,"-1"0"-383,-5-3 301,0 0-714,48-19 37,-15 12 430,-3-4 0,1 3 980,3 13-209,-21 5 57,-2 8 77,-11 20-672,-7-7 0,-1 1-1566,3-5 0,-1-1 1277,-4 7 1,0-3-852,1-1-1021,1-4-112,2-5 2349,1-3 0,3-9 1,1-3-1</inkml:trace>
  <inkml:trace contextRef="#ctx0" brushRef="#br0" timeOffset="147438">19201 2294 7478,'24'-29'3276,"-11"17"-3083,1-7 0,1 0-109,-4 11 70,-1 3 1160,3 21-51,-7 14-840,-1 7-627,-6-15 0,-1 0 364,-4 10-1602,-2 2 1442,0-2-400,0-5 0,1 1 239,4-9 0,0 1-10,-4 4 1,3-2-191,12-1 83,-5-13 129,7-4 560,-4-2-139,12-22-171,3-8 11,-8 9 0,0-1-141,0 0 1,0 0-53,-3 3 0,1 1-9,0-1 0,1 0 13,-1 0 0,1 0-168,10-9 1,0 1 235,-7 9 1,0 0-30,3-3 1,-1 3 199,-4 6 191,-10 8-72,-2 3 158,-2 4 1100,-3 4-1360,-8 19-197,3-9 0,0 1-679,0 1 1,1 1 647,-1 1 0,2-1-105,0 10-1372,2 1 912,3-2-265,5-8 0,4 0-295,7 5-2,6 3 639,0-24 366,-6-12-86,-1-5 377,0-6 163,-2-3 554,1-11-100,-4 1-362,-1 2-148,-13 7 1792,5 11-2019,-14 2-361,5 3 996,-10 2-635,-2 3 0,1 0 0,4 0 0,-14 2 0</inkml:trace>
  <inkml:trace contextRef="#ctx0" brushRef="#br0" timeOffset="147558">19829 2595 13740,'4'7'-469,"-1"-1"469,-3-6 0,0 0 0,0 0 0</inkml:trace>
  <inkml:trace contextRef="#ctx0" brushRef="#br0" timeOffset="148548">20511 2035 9682,'-2'5'1638,"-24"6"0,-5 1 1543,9-1-2939,-14 6 0,3 0-242,19 0-33,0 4-180,10 1-770,17 14 583,-2-5-482,5-6 1,3-2 620,2 2 174,-1 0 1,0 2 259,-11-9 1,0-1 197,2 4 0,-2-1 421,-7 4 418,-18-7-961,-1-5-126,-11 2-333,-6-3-1523,4-5-1540,1 0-4,11-5 2969,13-8 0,3 5 0,2-5 1</inkml:trace>
  <inkml:trace contextRef="#ctx0" brushRef="#br0" timeOffset="149339">20730 2130 13686,'7'6'2915,"-1"-2"-2352,-6-4 117,0 0-184,-39 22-540,21-3 1,0 2-57,-8 0 1,2 1-1540,6 3 1,6-1 439,7 1 832,3-2 716,5-3-960,3-4-125,5-5-418,11-4 686,-2-14 1,1-2 248,13-5 8,-11-1 1,-3-2 210,-5-1 0,-3 0 3024,7-9-2586,-5 4 1,-1 2 368,-3 4-620,1-3-61,-9 21 398,-2 5 0,0 7 213,0 6-726,0 15-157,1-11 1,1 0-1122,1 14 687,4-1-80,0-24-176,1-4-200,0-5-45,2-1-2033,17-29 2803,-10 11-145,-2-4 0,0 0 299,-1-3 157,1 0 207,-6 0 286,11 1 2163,-7-4-341,6 8-1295,-9 4-310,-6 9-189,-4 7 288,0 4-154,0 5-302,0 26-459,0-3-178,0-12 1,0-1 275,0 7 368,2-10-592,-2-7-264,3-2 121,1-11 204,2-4 101,4-7-162,2-5-73,5-5-138,2-2 28,1 0 1,1 0 432,-6 5 0,-1 1 464,8-2 1,-3 2 399,-5 4-344,-5 21 291,-14 29-873,3-12 1,0 1 10,-1 0 1,0 0-88,2 2 0,0-3-729,3-7 605,2 1-148,1-12 311,3-6 171,1-4-90,4-6-9,0-4-92,3-4-131,3-2-73,3-3 69,-5 7 1,3-1 442,4-1 1,1 2 43,-6 2 0,1 2 215,2 2 0,-3 6 142,-8 11 73,-6 16 1,-2 4-3959,-1 12 3172,-2-9 0,0-1-292,0 4-1274,0-14 663,1-5-713,0-2 1721,-2-9 0,2 0 0,-3-5 0</inkml:trace>
  <inkml:trace contextRef="#ctx0" brushRef="#br0" timeOffset="149739">21740 2089 11815,'-5'39'819,"-1"-1"0,2-8 0,0 0 0,2-2-290,0-6 1,0 0-754,1 8 1,0 3 196,5 2 1,2 2-1067,0-6 1,1 2 0,0-1 927,-1-5 0,-1-2 1,1 1-39,2 5 1,0 1-1,-1-7-213,-2 2 209,-1-1-479,-10-30-463,-4-23 664,-2-7 485,4 8 0,2-1 45,1 3 1,0 0-109,1-2 0,1-1 63,0-2 0,0-2-347,2 1 0,0-2 1,1 1 481,1-4 1,1-1-39,-1 7 0,1-2 0,0 3-390,2 0 0,1 3 423,0 3 1,0 0 166,5-13 179,-1 7 897,0 8-1213,-2 6 2606,8 2-2673,-3 7-40,3 4 1255,-4 6-1193,-5 5 64,-1 4-64,-2 4 36,-5 2 0,-3 1-151,-3 5 196,-3-6 0,0 0-720,1-4-324,-8-1-494,11-4-1412,-4-4-523,3-3 3231,4-4 0,2 0 0,2-2 0</inkml:trace>
  <inkml:trace contextRef="#ctx0" brushRef="#br0" timeOffset="149890">22068 1857 14397,'7'6'1692,"-1"-2"-1241,-11 16 1,-10 13 0,3-4-2091,6-9 1,-1 0 688,-5 14 1,-2 5 0,4-4 733,5-12 1,3-1-646,-1 0 0,2-1 434,-1 0 0,2 0-779,-1 3 1,2 1 1205,4 13 0,-3-9 0,3-14 0</inkml:trace>
  <inkml:trace contextRef="#ctx0" brushRef="#br0" timeOffset="150040">22137 2048 15095,'0'7'1934,"0"-2"-2513,0-5-2698,-1 30 2675,3-21 1,-4 21 0,5-29 0</inkml:trace>
  <inkml:trace contextRef="#ctx0" brushRef="#br0" timeOffset="150740">22191 1830 14020,'1'5'1598,"0"-2"-1304,-1-3-28,6 41-324,1-14 1,0 2-45,0 5 0,-1 2-1537,3-1 1,-1-2 68,-4-12 1,-1-2 1399,-1 1 1,0 0 315,0 18-280,-2-3 1115,-3-5-665,-5-1 718,-10-11-903,13-4 2833,-6-15-3372,16-7-225,-3-9 633,3-5-1046,2 2 0,2-2 1046,-1 5 0,1-1-40,3-7 1,1 1-527,-2 6 0,0 2 641,-1-1 1,2 1 24,3-4 0,0 1 68,7-7 65,5-2 170,-4 16 2421,-5 9-2824,2 5-87,-7 9 1425,-3 2-1649,0 4 154,0 1-1035,5 11 292,-4-11 1,1-1-347,7 11 1246,2-4 98,-10-17-2907,-2-5 3108,1 0 306,8-16-479,-5 3 77,1-5 1,-1-2-576,-4-6 219,4 8 0,-1 0 153,-4-9 65,8 2-743,-7-3 1554,-5 10 2137,-1 1-2324,-5 12-292,1 2-397,-2 1 129,-5 1-252,9 3 3399,-8 4-3303,6 24 78,-2 4-51,1-13 0,1 0-333,3-2 1,0 0 451,4 5 0,0 0-6,-1-6 1,0 3-97,2 10 1,1 6 0,-1-4-21,-2-5 1,0 0-393,0 1 0,1 2 0,-2-3 356,-2-5 0,-1-3 12,0 0 0,-1-1 19,-4 15-26,-5-6 34,-7-6-52,0-12 1,-3-4 258,-8-3 0,-2-4-1521,6 1 1,0-3 1383,-4-4 0,3-3 70,5-10-414,4-4 274,7-5-1368,4-4 1219,7 5 1,3-2 82,0 6 0,2 0 0,4-9 1,2 1-19,1 8 0,0 1-500,1 0 0,2 0 393,1 1 1,0 0-164,2 1 0,1 1-163,0 0 1,3-1-577,5 0 1,5-2 0,-3 1 682,-8 5 0,-2 1 1,0-1-1,5-1 1,1 1-1,-5 1 0,4-4 1</inkml:trace>
  <inkml:trace contextRef="#ctx0" brushRef="#br0" timeOffset="151074">23502 1680 13871,'-12'28'546,"1"-1"0,-1 1 0,0 0 0,-2 7 0,0-1 0,5-3-198,7-6 1,1-2-616,1 1 0,1 1 115,2 3 1,2 3 0,0-3-870,-1-2 1,1-1 887,3 14 0,1-4-32,-1-10 547,-2-7-460,-3-7 16,-1-6-990,-15-20-57,-3-14 512,5 12 1,-2-1 541,2-2 1,-1 2 198,-3 3 0,-2 3 304,-11-3-224,9 8 0,-1 2 291,0 6 0,1 3-47,-8 3-90,-5 7-84,19-1-101,3 1 1401,6 0-1591,2 0 22,5 1-293,26 8-187,-8-16 0,1-1-756,6 2 1,1-1 671,0-5 0,1-3-1100,5-4 1,0-2-1,-11 2 1,0-1 1100,12-5 1,-4 0 0,-11 3 0,-1-2 0</inkml:trace>
  <inkml:trace contextRef="#ctx0" brushRef="#br0" timeOffset="151195">23871 2062 12375,'2'5'3276,"0"-1"-2965,-11 14 0,-3 3-339,4-4-340,-5 10 0,1 1-2909,9-4 0,0-5 2829,3-6 1,1-12-1,0-1 1</inkml:trace>
  <inkml:trace contextRef="#ctx0" brushRef="#br0" timeOffset="151577">23789 1871 15991,'-4'-5'1811,"1"1"-4138,3 4 1258,45-3-2208,-6 2 1638,-8 0 1,3-1 8,-4 3 0,-3 1 2387,7 2-787,-8 2 1,0 2 461,-7 2 1,-1 1 527,10 6-148,-10 2 627,-16-12 169,-6-1-208,-3 1 1876,-25 12-1496,2 2-1671,10-8 0,1 0 3,-6 11-64,13-8-48,4 2-104,4-1-582,9 16 328,3-11-166,7 10 278,-1-17 156,0-2-5,0 0 14,-4-3 81,-2-2 434,-4-1 75,-13-4-878,-1-1-320,-12-2-622,1-1-971,1-2-995,3-1 2599,3-5 1,8 5-1,2-1 1</inkml:trace>
  <inkml:trace contextRef="#ctx0" brushRef="#br0" timeOffset="151757">24294 1762 14257,'4'38'1092,"0"1"0,-1-19 0,0 1-465,-4 13 1,-2 6-1,0-6-675,0-11 1,1-2-358,-2 13 1,-1 2-1235,0-5 1,0-1-1,1-5 1,-1 0-1,0-1 1,-1-3 1103,-5-8 0,6-6 0,0-4 1</inkml:trace>
  <inkml:trace contextRef="#ctx0" brushRef="#br0" timeOffset="151885">24226 2117 14991,'15'-4'3276,"-3"1"-3164,12-1 0,3-1-2609,7-1 2329,-8 2 0,2-1 0,-1 0-255,0 1 1,-1-1-671,0 1 1,1-1 0,-2 1-547,3-1 1,-2 0 982,6-1 1,-4 0-1,-10 3 1,-10-1 0</inkml:trace>
  <inkml:trace contextRef="#ctx0" brushRef="#br0" timeOffset="152950">22724 10993 14655,'6'7'207,"-2"-2"-1300,15-11 1,9-10 0,-2 2 168,-3 4 0,1 1 884,1-3 0,4-1 0,1 0 0,-2 2 523,8-1 0,-1 3-483,-10 2 0,1 0 0,1 0-276,2 0 0,3 0 1,0 1-1,-1-1 370,3 1 1,-2-1-1,2 1-52,-1 0 1,2 0 0,0 0 0,-2 1-20,0 0 0,-1 1 1,2-1-38,1 1 0,1-1 0,1 1 0,-2 0-9,-5 1 1,-2 0 0,1 0-1,1 0-28,4 0 0,1-1 0,0 1 0,-1 0-448,-2 0 1,0 1 0,-1 0-1,0 0-594,9 1 1,-1-1 0,-2 1-1,-6 0 1,-1 0 0,-3 0 944,8 0 1,-9 1-1,-18 0 1,-8 0 0</inkml:trace>
  <inkml:trace contextRef="#ctx0" brushRef="#br0" timeOffset="153180">24007 10652 10860,'-2'-5'2782,"0"1"-2332,2 4 847,69 13-4574,-33-3 2569,-7-3 0,5 1 1,-5 1 826,-8 0 0,-3 1-578,-1 0 0,0 2 521,13 12 540,-16-1 0,-4 1-306,-2 6-893,-6-7 0,-5-1 704,-17-2-107,-8-1-18,2-7 0,-2-2-492,7-2 1,-2 0-1130,-13 2 1,0-1 998,13-6 1,2 0 0,-15 3-1,18-6 1</inkml:trace>
  <inkml:trace contextRef="#ctx0" brushRef="#br0" timeOffset="153980">25318 10624 11538,'4'5'3276,"-2"-2"-2363,-17-9 0,-8-4-753,2 7-811,-5-3 0,-2 2 721,-2 16-69,14-3 0,-1 2 3,0 1 1,-1 2 17,-5 7 1,1 2-82,4 0 0,2-1-20,0 1 1,2-1-188,1 12 20,11-16 131,5-4-97,4-4 364,7-5-197,15-8 48,-4-10 0,0-3-529,-4 4 1,0 0 547,5-8 0,-2-1-16,-3-1-12,-3 3 337,1-1-45,-7 12 302,0 4-6,-3 19-397,-2-1-185,3 8-104,2 0-559,9-2-82,-2-6 347,7-6-1705,-8-14-1123,3-5 1017,-2-4 2209,3-9 0,-12 13 0,0-3 0</inkml:trace>
  <inkml:trace contextRef="#ctx0" brushRef="#br0" timeOffset="154141">25619 10392 10298,'16'-17'3276,"-4"3"0,-12 14-647,0 0-5906,-7 45 2955,-1-12 322,1 3 0,-1 1 83,1-11 0,0-2-125,0 0 0,0 1-31,2-1 0,-1-1-141,1-1 0,0 0-44,2-2 1,-1 0-427,-8 15-955,12-11 1,1-2 1032,-8 4 0,12 3 0,-5-24 0</inkml:trace>
  <inkml:trace contextRef="#ctx0" brushRef="#br0" timeOffset="155492">25154 10856 11168,'3'4'3276,"-1"-1"-1967,-2-3-1116,45-53-1832,-31 38 1,2 0 779,6-8 0,3-4 0,-1 4 832,-1 4 1,0 2-513,2 0 1,0 0 574,-1 2 1,2 1 306,-1 3 0,3 0 0,-1 4-259,2 6 0,-1 4-27,4-5 1,-5 8 57,-14 16 0,-9 6-37,-6-10 1,-6 1 150,-8 8 1,-4 2-1,-3-2 35,3-9 0,-2-2 1,0 0-623,-5 4 0,0 1 1,-1-3 456,-6-2 0,1-4-35,10-5 1,1-2 51,2-1 1,0-1-14,-15 1 1077,-1-15-1770,33-9 1,4-3 494,-2 3 0,3-1-226,11-6 1,8-2-1,-1 4 285,0 2 0,2 3 107,4 0 1,3-1 0,-1 6 1129,-1 10 0,-1 4-1110,2-3 0,-3 5-30,-9 11 1,-5 4-62,-6 12-76,-3 6 2433,-2 2-3355,-1-10 0,0 1-2248,0 11 1607,0-15 1,2-2 1820,6 3 1,-4-13-1,3-2 1</inkml:trace>
  <inkml:trace contextRef="#ctx0" brushRef="#br0" timeOffset="155708">26110 10310 13768,'3'5'3276,"-1"-1"-1238,-2-4-1232,-5 35-533,-2-9 1,-4 3 0,2 0-1277,2-2 0,0-1 0,0 2 1003,-6 9 0,0 1 0,1-3-46,1-3 0,2-1-36,0-1 1,1 1-492,2 2 0,1 2 0,1-1-520,2-6 1,1-1 0,0 1-1,0 0 1,0 1 0,1-3 568,2 0 1,2-7 0,-1-12 0,-1-3-1</inkml:trace>
  <inkml:trace contextRef="#ctx0" brushRef="#br0" timeOffset="155879">26056 10706 5733,'9'-2'3276,"-1"1"0,-8 1-2534,40-6 326,-10 3-1333,4-1 0,7-1 0,-3-1-964,-2-1 1,0 0 732,-3 1 1,2 0 0,-4-1-360,-2-4 1,-3 0-240,-6 2 1,-2-2 812,9-11-2538,-9 0 2819,-10-8 0,-4 17 0,-6-3 0</inkml:trace>
  <inkml:trace contextRef="#ctx0" brushRef="#br0" timeOffset="156013">26561 10310 10611,'-17'29'3276,"5"-5"-1638,0 4 0,0 3-2455,4-8 0,0 1 912,0 2 0,1 1-60,-1 0 0,0 3-125,0 4 1,0 4-1,0-3-136,1-1 1,1-1-390,0 0 0,0 3 1,0-5 183,-1-9 0,3-2-1168,5 17-816,-8-5 2415,11-4 0,-5-14 0,-1-2 0</inkml:trace>
  <inkml:trace contextRef="#ctx0" brushRef="#br0" timeOffset="156192">26807 10815 18116,'-23'24'2047,"8"-7"-1966,0 7 0,0 4-1720,6-10 1,2-1 146,0 2 1,0 1-148,-2 13 1,0 0 1300,2-9 0,0-1 1,0 3-1,2-2 0,-3-6 1</inkml:trace>
  <inkml:trace contextRef="#ctx0" brushRef="#br0" timeOffset="157192">27148 10679 14271,'4'-1'2392,"-1"0"-967,-3 1-1394,59-12-1890,-28 6 1856,-2 1 0,6-2 0,-4 2-1365,-10 2 0,-1 0 1364,6 0 0,0 0 165,-2 0 0,0-1-380,5 0 1,-1 0-59,-4 0 0,-1 0-44,1 0 0,-3 1-692,0-3-2264,-7-2 2964,-10-4 0,-1 5 0,-7 0 1</inkml:trace>
  <inkml:trace contextRef="#ctx0" brushRef="#br0" timeOffset="157343">27394 10515 13546,'-6'-1'1638,"-11"25"0,0 11-1466,9-12 1,2 2-1266,-5 1 1,-1 4 0,3-3-186,4 0 1,3-3 1171,5 9 1367,2-4-1673,6-3-1227,2-10 1,4-2 1621,19-5 0,-7 6 1,-5-19-1</inkml:trace>
  <inkml:trace contextRef="#ctx0" brushRef="#br0" timeOffset="157663">27749 10515 13165,'1'4'2100,"-1"-1"-1335,-8 28-359,1-10-327,0 10 0,-1 9 1,0-5-886,4-13 1,0-1 805,-1 7 0,0 3 0,1-4 8,3 5 415,1-12-107,0 2 384,0-15-386,0-3-107,0-3-266,1-9 956,2-2-1342,8-26-2832,2 5 3114,-2 8 1,0-1 96,-1 6 1,1 0-764,0 0 1,0 0 741,1 1 0,0 1-48,11-15 40,0 5 25,-1 4-143,6 0-1036,7 4 93,-8 5 1812,2 5-656,-8 6 0,-12 2 0,5 0 0</inkml:trace>
  <inkml:trace contextRef="#ctx0" brushRef="#br0" timeOffset="158243">28159 10542 12829,'3'3'3055,"0"0"-1677,-3-3-1233,-24 60-2479,15-32 2313,0-5 1,-1 5-1,2-4-205,5 12 872,2-12-1122,5 8 670,9-19-57,0-5-137,5-10-42,-6-7-11,1-5-234,2-5 0,0-2 228,-1 2 0,0 0 87,2-5 0,0 1 16,5-9 431,-8 13-122,-5 9 596,-1 1-800,-6 8-270,-1 2 121,0 3 1192,0 4-1139,0 4-53,0 4-141,5 21 64,1-17 0,2-1 29,-2 1 1,2-1 43,6-1 0,3-4-1304,2-6 1257,9-1-511,6-9 500,-14-4 1,2-2-5,-1 1 0,-1-1-35,2-3 1,-2-1-52,6-7 12,-2-3-117,-4 0 299,-9 2 0,-3-2 383,-6-14-310,-1-1-935,-17 16 811,1 17 1058,-2 2-913,-3 7 0,0 5 32,6 4 0,1 1-129,-7-1 0,3 2 55,4 20-94,10-16-33,2-2 33,3-2 8,8 4-120,0-6-117,7 1-26,-2-8-36,2-2-71,1-2-108,-4-2 660,12-4-1829,-2-5 1,1-3 1461,0-1 1,0-1 0,0 2 0,-3-1 0,1-5-1</inkml:trace>
  <inkml:trace contextRef="#ctx0" brushRef="#br0" timeOffset="158464">28882 10460 17598,'37'11'-167,"-1"0"0,1 1 0,-4 0 167,-10 1 77,-8 0 0,-3 2 105,-4 7-17,-5-3 0,-3 3-234,-6 0 1,-2 0-908,-2 14 398,1-16 0,0-3-1997,3-2-702,1-5 3112,4-2 1,0-5 0,1-1 0</inkml:trace>
  <inkml:trace contextRef="#ctx0" brushRef="#br0" timeOffset="158752">29306 10488 12862,'5'3'2664,"-1"-1"-5941,-12 34 2853,2-14 811,0 5 0,0 0-440,-1 6-34,0 1 51,2 0-255,1-2-1273,2-3 1131,1-5-141,1 0 448,0-9 2407,0-4-2052,0-7 626,0-4-796,4-5-42,14-14-166,-2 2 110,1-1 0,0 0 3,2 0-34,-4 4 0,1 0 3346,0 1-3197,4-2-3356,-9-5 0,1 10 2777,-5-13 0,0 18 0,-7-1 0</inkml:trace>
  <inkml:trace contextRef="#ctx0" brushRef="#br0" timeOffset="159000">29483 10433 13000,'10'3'2316,"-3"0"-2165,-7-3 37,0 0-284,72-3 99,-45 2-367,-1 0 1,5-1 0,-8 1 584,-8 2 354,-4 0-186,-4 2 331,-3 5-256,-4 2-38,-4 7-219,-3 1-383,-6 3 176,-2 1-51,-2 1 754,0-1-1734,2-4 1,0 0-2247,-7 11 0,0 0 2457,12-15 1,9-11 0,1-3 0</inkml:trace>
  <inkml:trace contextRef="#ctx0" brushRef="#br0" timeOffset="159492">29620 10638 14867,'14'26'82,"0"0"0,-1-2 0,-3-3-82,-5-2 557,-1-1-557,-1-2 240,-1 1-105,0-4 39,-2-3-174,1-6-464,-1-4 117,4-4 311,0-1 72,6-6-61,2-4 59,4-4 8,3-6-1206,-1 3 1,1-1 1110,-4 5 0,0-1 55,4-2 1,1-1 0,-1 1 64,-2 3 1,1 1 144,10-9 1,0 3-364,0 3 275,6 1-52,-18 14 32,-3 2 134,-5 2 78,-3 5 576,-5 19 0,-3 6-847,-3 2-424,1-4 0,-2 5 0,1-5 340,0-7 0,0-1 725,-2 5 0,1 2-1211,2 7 0,3-1 220,-1 2 155,1-6 1,3-4 92,5-12-83,0-6 207,8-3-67,-11-6 1663,21-8-1548,-18 0 87,15-4 623,-13 3-624,-1 2-44,-1-1-87,-3 2-350,-8-6-274,0 8-1804,-12-4-919,6 9 3090,-8 1 0,12 1 1,-2-1-1</inkml:trace>
  <inkml:trace contextRef="#ctx0" brushRef="#br0" timeOffset="159751">30426 11007 13324,'4'5'3276,"-1"-2"-237,-3-3-3039,-44 9-606,13-3 671,6-1 1,-8 1 0,-3 0 0,0-1-722,4-1 1,-1-1-1,-1 0 1,0 0 0,0 1 567,2-1 0,0 1 0,0-1 0,-2 1 0,-1-1-89,1-1 0,-2 1 0,-2-1 0,-1 0 0,2 0 0,1 0 0,3 0 177,-3 0 0,5-1 0,-2 0 0,-3 1-260,6-1 0,-4 0 0,-1 0 0,-2 0 0,0 0 0,1-1 0,2 1 0,2-1-121,-3 1 1,3-1 0,1 0 0,-1 0 0,0 0-276,-7-1 1,-1 1-1,0-1 1,2 1 0,4-2-438,-1 1 1,5-1 0,3-1 686,2-4 1,5 0-1,-1 2 1,6-3-1</inkml:trace>
  <inkml:trace contextRef="#ctx0" brushRef="#br0" timeOffset="160715">27694 11935 8014,'-6'0'1932,"1"0"674,5 0-1957,-45-5-444,22 7-205,-7-2 0,-1 2-42,4 11-20,7 4 0,2 3-61,7-4 0,2 2 35,-5 4 0,5-1-142,13 11-25,18-2 149,0-9-1,6 0 1,2 2 22,-6-4 0,-1 0 365,2-1 0,-3 0-246,-5-1 0,-5-2 169,-7-3 875,-3-1-412,-27 0-886,3-7 1,-2-1 11,1 1 0,0-1 385,-5-2 1,2-2-2154,3-4-1302,5-1 2457,5-8 1,7 8 0,2-3 0</inkml:trace>
  <inkml:trace contextRef="#ctx0" brushRef="#br0" timeOffset="161677">27899 12113 16461,'4'2'2694,"-1"1"-2833,-26 5 0,-9 2 47,10 0-457,-10 2 0,1 0 384,18 0-138,2-2-131,4-1-462,3 0 423,2-4 399,1 1-131,3-5 371,2-1-60,3 0 9,5-3-115,4-2-107,4-4 1,3-2 85,3 0 0,0 1-879,1-2 1,-1 2 1022,-1 2 0,-3 3 71,-3 3-399,-4 4 468,-2 3 238,0 10-330,-2 18-177,-2-7-44,-3 7-34,-2-17 2415,-2-7-2843,6 0 380,13-13-81,-3-2 25,12-8 12,-9-1 106,-1-4 14,1 0 166,-3 1 1,-1 0 401,8-5-727,-10 9 0,-2 1 487,-2 5-96,-7 8-114,-2 4 254,-4 11-271,14 20-48,-11-6-24,5-10 1,1-1-114,-1 1 822,-1-7-673,2-2 145,6-11-345,0-3-190,9-6 90,-3-3-62,2-2-89,1-2-22,-1 2 1,1-1 422,-4 5 1,-1 0-401,3-3 1,-1 2 778,3 1 99,-14 9-64,-2 1 94,-3 3 530,0 17-991,-2 6-85,2 7 43,-2-2-115,2-10-437,1-1 289,1-2 666,9 1-491,0-10 164,6 0 13,-3-11-45,-2-3 90,3-3-28,2-4-84,2-1 0,3-2-44,-3 2 1,0 1-843,6-5 0,-1 2 855,-6 3 1,0 3-53,-2 2 0,-2 1 385,8-2 11,6 2 992,-20 16-1022,-2 1-171,-13 10-98,6-2 0,-11 1-97,9 0 1,1 1-114,-3 13 142,2-13 1,1-1-151,5 5 1948,4-12-1792,3-2-27,1-2-85,21-3-1465,-14-7 1,1-1 1467,0 0 0,0-1 139,0-3 0,-2-2-1103,-1-8 1074,12-2-281,-6-1 0,3-1 369,-3 9 0,1 2 0,0-1 11,-2-2 0,-1 0 1,0 2-9,10 0 1,-2 4-31,-1 4-19,-2 2 19,-2 1-116,5 2-399,-2 1-1358,4 1 218,-9 0-465,-4-2 2769,-3-1 0,-8-1 0,1 0 0</inkml:trace>
  <inkml:trace contextRef="#ctx0" brushRef="#br0" timeOffset="161843">30166 12359 17183,'2'4'3276,"0"0"-4130,-2-4-828,7 3 862,4-8 1,-1 6 0,-1-6 0</inkml:trace>
  <inkml:trace contextRef="#ctx0" brushRef="#br0" timeOffset="164764">18381 6309 13254,'3'1'656,"0"-1"1884,-3 0-2311,-5 1-229,-6 0-5,-4 4 13,-7 1 79,-2 5 0,-2 1-87,-8 5 0,12-6 0,-3 2 0,1 1 7,-3 4 0,1 0-609,1 1 0,0-1 531,6-3 0,3-1-86,1 1-755,13-11 912,5-2 0,10 0-427,16-5 0,3-4 298,-9 3 0,1 0-723,8-4 0,5-2 0,-4 1 748,-6 1 1,-2-1 16,3 1 0,2-2 1,-1 2-32,7-1 0,-2 1 55,-10 1 0,0 1 63,3 1 0,-7 2 84,-18 3 625,5 3-367,-13 3-110,-4 6 134,-11 8 0,-6 5 0,2-2-639,8-6 1,-1 0 289,-1 2 1,-4 4-1,0-1 1,6-3 1851,-2 5-1984,7-7 0,2 0-1808,3 9 612,3-8 506,6-2 805,2-16 0,-1 1 0,-1-2 0</inkml:trace>
  <inkml:trace contextRef="#ctx0" brushRef="#br0" timeOffset="165361">18012 4984 3360,'0'-4'1638,"-1"18"0,-1 11-333,2 0 0,0 2-1267,-1-2 1,1 2-1,1 1 46,1 7 0,1 3 0,1 3-33,-1-10 0,2 4 1,-1 1-1,1 0 1,0 0-1,-1-3-597,1 5 0,-1-1 1,1-1-1,-1 3 545,0-5 1,1 3-1,0 1 1,0-1 0,-1 0-1,-1-3-20,0 2 1,0-1 0,-1-2 0,-1 2-131,1 1 0,0 0 0,-1 1 1,0 4-7,-1-8 1,0 2 0,0 2 0,0 2 0,-1-1-1,1 0 1,0-2 0,-1-2 1,1 5 1,-1-4 0,1 0 0,-1 0 0,0 2 84,0-3 0,0 2 0,0 1 0,0 1 0,-1-2 0,1-2 0,0-4-211,-1 10 1,1-4 0,-1-1 53,1 3 0,0-1 1,0 0 44,0-1 0,0-1 0,-1 4 140,1-5 0,0 3 0,0 2 0,0-1 0,-1-2 169,1 0 1,-1-1-1,1 0 1,-1 1-66,0-3 0,1 1 0,-1 0 0,0-1 0,1-2 235,-1 3 1,-1-3 0,1-1-274,0 7 0,-1 0-97,2-9 0,0 1 0,1 0-194,0 4 0,0 0 0,0-2 203,1 8 0,0-3 31,1-6 1,1-2-141,0 10 880,-2-15 1,0 1-2049,1 11 420,0-4 1283,0-26 1,-1-5-1,0-1 1</inkml:trace>
  <inkml:trace contextRef="#ctx0" brushRef="#br0" timeOffset="165514">18040 8166 4759,'4'8'-972,"0"-3"1608,-4-5 1,0 0 0,0 0 0</inkml:trace>
  <inkml:trace contextRef="#ctx0" brushRef="#br0" timeOffset="166595">17985 6637 1715,'8'6'3276,"-2"0"0,-6-6 0,0 0-961,11 0-492,0 0-1462,14 1-131,2 1-135,-8-1 0,2 1-167,4-1 1,1 0 101,5 0 1,2 0 4,2-1 0,6 0-37,-8 0 0,4-1 1,3 0-1,1 0 1,1 0-84,-7 0 1,2 0-1,0 1 1,1-1-1,0 0 1,0 0-1,0 0 70,-2 0 0,1 0 0,-1 0 1,0 0-1,1 0 0,1 0 1,0 0-252,-4 0 1,2 1 0,1-1 0,1 0 0,-1 0 0,-1 0 0,-1 1-1,-2-1 1,-3 0 170,8 1 1,-4-1 0,-2 1-1,5-1-210,-2 1 0,4-1 0,1 1 0,-1 0 0,-2-1 0,-5 0-427,2 1 0,-5-2 0,1 1 432,7 2 1,1-1 0,-15-5-1305,-18-7-600,-21 1 371,-16-8 1833,9 7 0,4 2 0,15 7 0,-3-1 0</inkml:trace>
  <inkml:trace contextRef="#ctx0" brushRef="#br0" timeOffset="166828">19678 6336 13148,'3'4'1638,"19"-4"0,4-3-179,1 1-3049,6 0 0,1 1 1694,4 9 117,-7 9 1,0 6-113,-11-2 0,-2 2 1,-1 0-55,0-2 0,0 1 0,-3 0-104,2 15 1,-9-3 381,-16 1-33,-9-3-470,6-18 1,-3 0-361,-15 3 0,-6 1 0,3-3 208,10-4 0,0-1-320,-8 3 0,-4 1 0,8-6-2635,9-6 3273,5-9 0,7 5 0,2-6 1</inkml:trace>
  <inkml:trace contextRef="#ctx0" brushRef="#br0" timeOffset="167345">19569 4971 9102,'7'-1'2439,"-2"0"-1524,-5 1 1696,25 42-2051,-15-12 0,-3 6-1107,-3-7 1,-1 6 0,1 3 0,-2 1 0,1-1 0,-2-4 350,1 0 1,-1-3 0,-1 1-1,-1 2 246,0-3 0,-1 3 0,-1 0 0,0 1 0,-1-2 0,-1-4 25,-4 10 1,-1-3-1,-2-4 19,0-6 1,-2-3-1,0 0-62,1 3 1,0-1 0,-2-4-33,-6-5 0,-1-6-266,-4-8-14,0-6-203,3-6 1,1-5 331,7-2 0,2-1 75,-4-4 0,3-2 73,7 3 1,6-1 2,6-1 0,2 0 2,4-10 518,15 9 1,5 5-179,-2 13 872,0 4 1,-1 5-885,-2 23-187,-12-10 0,0 1-34,0 1 0,2 2-44,3 6 1,3 3-1,1 0-75,-2-8 0,2 1 1,0-1-1,-1 0-136,4 8 0,-1 0 1,1-1-37,5-2 0,0-3 0,-5-4-456,2 1-207,-10-9 1,-3-1 844,-6-2 0,-1-2 0,-8-4 0</inkml:trace>
  <inkml:trace contextRef="#ctx0" brushRef="#br0" timeOffset="172383">17084 9764 15275,'-27'-8'774,"1"1"0,-11-2-1777,2 5 0,-1 2 1168,12 2 0,-1 0-81,-1 2 0,-3 0 0,-2 1-650,-4 0 1,-4 2-1,0-1 1,2 0 591,7 0 0,2 0 0,0 0 0,-2 0-25,-1 0 0,-2 0 0,-1 0 0,2 0 0,1 0-214,-4 1 1,2-1 0,0 0 93,5-1 1,0-1-1,-1 1-259,-7 0 0,-2 1 0,4-3-1261,1-2 1,3-2-1,4 2 1,4-3 1361,2-13 1,21 10 0,3-3-1</inkml:trace>
  <inkml:trace contextRef="#ctx0" brushRef="#br0" timeOffset="172629">16305 9464 8769,'-32'6'707,"1"1"1,-1 0 0,-7 1-1,3 2-521,4 2 1,3 1-57,8-3 0,3 1 1168,0 0 1,1 1-1260,-1 6 1,2 0 627,-5 11-670,10-11 1,3 2-119,5-1 1,3 0 53,6 11 5,2 7 20,22-13-11,0-1-8,-7-13 0,4 0 1,-1-1-903,5 1 1,1 0 863,-3-2 0,2-1 0,1 0-298,5 0 1,1-2-1,-2 0-170,-6-2 0,-2 1 0,2-1 162,-1 0 1,1 0-1,0 0 1,-2 0-1100,11 0 0,-1-1 1504,-8 0 0,1 0 0,-3-1 0,-6 1 0,-1-1 0,2 0 0,0-1 0</inkml:trace>
  <inkml:trace contextRef="#ctx0" brushRef="#br0" timeOffset="173929">14052 10351 13726,'-5'-2'1817,"2"0"-5094,3 2 1389,63 4 1491,-36-3 1,2 1 393,-1-1 1,4 1 0,1-1 0,-2 0-240,7 0 0,-1 0 0,1-1 124,-5 1 1,0-1-1,1 1 1,1-1-194,-5 0 1,-1 0-1,2 0 1,0 0-1,3 0 68,0 0 1,1 0-1,3 1 1,0-1 0,0 1-1,1-1 1,-1 1 242,-3-1 0,1 1 0,-1 0 0,1 0 0,0 1 0,-1-1 0,-1 0 0,-1-1 0,4 1 0,0 0 0,-2 0 0,0-1 0,-1 1 0,-1 0 0,-1 0 0,0 1 0,0-1 0,0 1 0,-1-1 0</inkml:trace>
  <inkml:trace contextRef="#ctx0" brushRef="#br0" timeOffset="175781">19214 11512 2015,'4'4'0,"-1"-1"0,-3-3 0</inkml:trace>
  <inkml:trace contextRef="#ctx0" brushRef="#br0" timeOffset="175948">19118 11252 7223,'0'-5'-207,"-1"1"-269,-5-32-2321,5 20 2797,-3-7 0,1 2 0,3 12 0,0 3 0</inkml:trace>
  <inkml:trace contextRef="#ctx0" brushRef="#br0" timeOffset="176004">19091 11061 6960,'7'6'874,"-2"-2"-984,-5-4-245,-14-35-211,8 20-1073,-2-5 1,0-1 1154,3 8 0,2 7 1,1-1-1</inkml:trace>
  <inkml:trace contextRef="#ctx0" brushRef="#br0" timeOffset="176148">19023 10843 8326,'6'5'1218,"0"-1"-1125,-6-4 66,0 0-3436,12-35 1821,-8 24 1050,3-9 0,-2 2-1353,-6 12 1759,-2-1 0,1 3 0,1 0 0</inkml:trace>
  <inkml:trace contextRef="#ctx0" brushRef="#br0" timeOffset="176281">18968 10583 9220,'0'-26'-391,"-1"-1"0,2-2 1,1 3-1,3 9 1,1-3-1</inkml:trace>
  <inkml:trace contextRef="#ctx0" brushRef="#br0" timeOffset="176398">18968 10324 8629,'2'7'1103,"-1"-2"-1151,-1-5-873,0 0-929,23-32 1723,-9 12 1,-2 2 0,1 1 0,-5 4 0</inkml:trace>
  <inkml:trace contextRef="#ctx0" brushRef="#br0" timeOffset="176556">19009 9982 5972,'1'7'3276,"-1"-1"-1874,0-6-1404,5-45-362,-2 29 72,1-10 1,0 1-658,1 12-238,0 0-247,0 0 1434,0-2 0,-2 8 0,-1-1 0</inkml:trace>
  <inkml:trace contextRef="#ctx0" brushRef="#br0" timeOffset="176697">19064 9709 7624,'5'-1'1834,"0"0"-1406,-5 1-436,10-32-768,5 4 471,-7 6 0,0 0-591,7-6 896,-8 5 0,-4 12 0,-1-3 0</inkml:trace>
  <inkml:trace contextRef="#ctx0" brushRef="#br0" timeOffset="176831">19091 9395 6210,'-1'-4'3276,"0"1"-1154,1 3-2494,-5-33-393,3 22-36,-3-26-148,7 30 949,4-7 0,-4 8 0,3-4 0</inkml:trace>
  <inkml:trace contextRef="#ctx0" brushRef="#br0" timeOffset="176976">19078 9027 6703,'4'1'2993,"-1"0"-2993,-3-1-384,2-32 73,1 19-321,-1-7 0,2 0 632,5 0 0,-5 10 0,2-3 0</inkml:trace>
  <inkml:trace contextRef="#ctx0" brushRef="#br0" timeOffset="177131">19064 8644 8172,'0'4'2498,"0"0"-1736,0-4-1152,0-38-55,2 24 116,0-7 0,0-1-1676,6 7 1185,-1-1 1,-1 4 0,-3 2 0</inkml:trace>
  <inkml:trace contextRef="#ctx0" brushRef="#br0" timeOffset="177281">19037 8385 6565,'-2'-5'2153,"0"2"-621,2 3-1608,5-33-33,-1 22-8,4-27-469,1 24-234,3-12 1,-4 12 0,1-5 0</inkml:trace>
  <inkml:trace contextRef="#ctx0" brushRef="#br0" timeOffset="177431">19078 7920 6630,'1'7'1296,"1"-1"-1296,-2-6-1170,0 0 350,16-33 1,-12 25 0,12-26 0</inkml:trace>
  <inkml:trace contextRef="#ctx0" brushRef="#br0" timeOffset="177614">19078 7702 6691,'1'6'2985,"1"0"-6262,-2-6 1714,-10-36 1790,6 20 497,-1-6 0,-1 0-724,-3 7-574,11-5 770,-8 10-2167,12-3 593,-6 11 1378,0 1 0,0 1 0</inkml:trace>
  <inkml:trace contextRef="#ctx0" brushRef="#br0" timeOffset="186756">18804 12604 9712,'3'5'1336,"21"-5"0,9-2-1033,-14 1 1,2 0-1348,8-1 0,4 0 1,-1 1 1254,3 0 1,1 2-767,-9-1 1,0 1 0,2 0 661,0 0 0,2 1 1,0 0-42,0 0 0,1 1 0,3 0-246,0 1 0,4 0 0,1 2 0,0-1 0,-4-1 148,-5 0 1,-2 0-1,-1 0 1,2 1-329,5 0 1,3 0 0,0 1 0,-2-1 0,-5 1-291,9 1 0,-5 1-372,-4-2 0,-2 1 1112,-4 1 0,-3-1 0,1 0 1,-9 1-1</inkml:trace>
  <inkml:trace contextRef="#ctx0" brushRef="#br0" timeOffset="186934">18995 12864 15548,'-7'-1'283,"1"0"-921,6 1 638,0 0-3277,82 5 3337,-50-4 0,3 0-413,-2 0 1,5 0 0,2 1 0,-2-2 326,-6 0 0,-1-1 0,0 0 1,0 0-373,5-1 1,-1 1-1,2-1 1,0 0 352,-6 0 1,1 0 0,0 0 0,0 0 0,0 0-391,2 0 1,0 0 0,1-1 0,-1 1 0,1 0-118,0 0 1,0-1 0,0 1 0,1 0 0,2-1 551,-5 1 0,3 0 0,1 0 0,1 0 0,-2 0 0,-2 0 0,-4 0 0,2 1 0,-3-1 0,-1 0 0,1 1 0,7-1 0,0 0 0,0 0 0,0 0 0</inkml:trace>
  <inkml:trace contextRef="#ctx0" brushRef="#br0" timeOffset="193602">25168 3919 1866,'-6'-8'3276,"1"2"0,5 6-617,0 0-1175,-17-28-1111,13 22 1108,-14-22-1265,18 28 636,-1 1-852,0 2 2398,-2 4-2386,-9 22 1,-3 8-88,2-9 1,-1 2-746,2-4 1,-1 3 0,-1 1 0,1-2 767,-2 3 1,-1-2 0,0 1-16,0 0 0,-1 0 0,1 0-713,-1-1 1,0-1-1,1-1 745,1-2 1,-1 0 0,1-2-119,-4 7 1,-1 0-399,5-8 1,-1 0-1,3-2-101,1-4 0,1-1-297,-2 4 1,3-4-1779,8-13 2727,7-22 0,-4 14 0,5-13 0</inkml:trace>
  <inkml:trace contextRef="#ctx0" brushRef="#br0" timeOffset="193855">24909 3960 11244,'0'4'3011,"0"-1"-2341,4 19 1,1 7-601,-3-10 0,-1 1-1163,2 7 1,0 4 0,1-2-59,-1 3 0,0 0 1149,1 1 1,2-1 510,1-1 0,4 0-494,5 1 0,4 3 0,-2-4 67,0-3 1,0 0-108,2-1 1,1 1 0,-1-6-91,8 3 118,4-8 78,-11-9 79,4-10-812,-8-17 0,-1-6 705,-5 5 0,0-2-53,-1-3 0,-1-3 0,1 1 484,3-6 0,-2-1-519,-4-3 0,0-1-12,0 11 0,2 0 1,-1 0-387,-2-1 1,-1 0 0,0 0 347,0 1 0,0-1 0,1-1-167,-1-2 1,1-3 0,0 0 0,-1 2-247,0 4 1,-1 1-1,-1 0 112,3-6 1,-1-1-1,-1 6 794,-2 0 0,-2 23 1,0 3-1</inkml:trace>
  <inkml:trace contextRef="#ctx0" brushRef="#br0" timeOffset="194044">25742 3851 13661,'3'5'1526,"0"-2"-1047,-6 15 0,-4 7 15,-2 2 0,0 4-1587,0 3 1,-1 4 0,0-2 337,2-5 1,-1-2 0,1 0 766,0 0 0,1 1 0,0-2-72,0 2 0,1-2-521,0 0 1,1-1 399,0-2 1,1 1-1459,-1 11 1,0-1-1,3-12 1,0-2-1,-1 6 1,2-4 1599,3-8 0,-1-13 0,2-3 0</inkml:trace>
  <inkml:trace contextRef="#ctx0" brushRef="#br0" timeOffset="194203">25660 4302 12155,'25'-17'-547,"1"0"1,0 0 0,-1 0 0,5-4 0,-1 0 0,-1 1-547,-4 3 1,-1 1 0,-2 0-11,-1-6 1,-2 1 515,-3 5 1,-3 2 0,-3-5-1,4 7 1</inkml:trace>
  <inkml:trace contextRef="#ctx0" brushRef="#br0" timeOffset="194339">26056 3837 8573,'5'3'3276,"-1"-1"-1719,-4-2-692,-16 41-994,4-9 520,1-3 0,-1 5 1,0 2-1095,3-8 1,0 1-1,1-1 1,-1 0 684,0 3 0,0 0 0,0 1-66,1-1 0,0 2 0,1-1 0,1-5-172,3-2 0,0-1-73,-1 5 0,3 0-1310,4-5 1,4-3 1187,13 0 0,-5 4 1,2-24-1</inkml:trace>
  <inkml:trace contextRef="#ctx0" brushRef="#br0" timeOffset="194610">26479 3824 6363,'5'-4'3158,"-1"1"-324,-4 3-2728,-48 11 14,21 0 619,-8 0 1,-1 2-740,16 2 0,4 3-347,-4 5 0,4 1 428,5-4 1,3 1-175,0 2 1,5-1-20,8 4 65,4 2 3198,6 1-3133,1 0 0,-1 2 113,-4-3 1,-1-1-361,4 7 1,-3 0 480,-8-1 0,-5-1-605,-2-13 0,-2-1 578,-2 6 1,-3 0-133,-11 2 1,-4-1-616,6-7 0,0 0 37,-9 3 1,3-2-1168,4-2-1273,9-13-352,15-3 2998,-2-10 1,0 7 0,0-7-1</inkml:trace>
  <inkml:trace contextRef="#ctx0" brushRef="#br0" timeOffset="194837">26588 4056 6769,'8'1'2237,"-2"-1"472,-6 0-2065,0 0-397,50-1-156,-21 1 0,4 0 1,1 0-603,-1 0 1,2-1 0,1 1 0,-1-1 465,-1 1 1,-1 0 0,0 0 0,-1-1-109,5 1 0,-2-1 0,-3 1-227,1-1 1,-2 0-54,-2 0 1,-2 1 545,-4-1 1,-1 0-3391,11-2 3228,-45-4 0,14 3 0,-31-2 0</inkml:trace>
  <inkml:trace contextRef="#ctx0" brushRef="#br0" timeOffset="194987">26875 4028 8012,'-5'-4'1904,"1"1"1218,4 3-1915,-13 34-188,5-11-261,-2 2 1,1 4-579,-1 7 1,1 2-277,3-4 1,-1 1-211,2-7 1,-1 1 0,2-1 15,0 4 0,2-2-71,1-9 0,0-1-810,1 17-766,0-3-1340,0-3 2849,-3 2 0,2-17 0,-1 0 0</inkml:trace>
  <inkml:trace contextRef="#ctx0" brushRef="#br0" timeOffset="195237">24663 5189 19706,'22'-4'-56,"0"0"0,6-1 0,3 0 0,1 0-764,-1 0 1,2 1 0,1 0 0,0-1 371,-2 1 1,0-1-1,2 1 1,0-1-1,2 1 528,-5 0 0,1 0 0,2 1 0,0-1 0,0 1 0,1-1 0,0 1-215,0-1 0,1 1 1,0 0-1,1 0 1,0 0-1,0-1 1,1 1-1,-1 0 124,0 0 0,1-1 0,0 1 0,0 0 1,1-1-1,-1 1 0,0 0 0,0 0-46,-4 0 1,1 0 0,-1 1 0,0-1-1,0 1 1,1-1 0,-1 1 0,1-1 0,-1 0-13,2 1 1,0-1-1,1 0 1,0 0-1,-1 0 1,0 0-1,0 0 1,-1 0 0,-1 1-195,2-1 0,-2 0 0,0 0 0,-1 1 0,1-1 0,0 0 0,2 0 82,0 0 0,2 0 1,0 0-1,1 0 1,-1-1-1,1 1 1,-1 0-1,0 0 181,-1 0 0,1 0 0,0 0 0,0 0 0,-1 1 0,-2-1 0,-2 1 0,-3-1 0,5 1 0,-5-1 0,-1 1 0,3 0 0,3-1 0,0 1 0,0-1 0,-1 1 0,1-1 0</inkml:trace>
  <inkml:trace contextRef="#ctx0" brushRef="#br0" timeOffset="195737">24936 5763 12223,'-32'-12'-65,"1"-1"1,0 1 0,-1 0 0,1 0 0,0-3 0,-2-1 0,0-1 0,-1-1 0,1 0 0,1 0 0,3 0-394,-2-3 1,2 0 0,3-1 0,-2 0 0,0-1 512,0 2 0,-2-2 0,0 0 0,0-1 0,1 0 0,3 1-74,0-2 0,1 1 0,2-1 0,1 0 0,2 1 153,0-1 1,3 0-1,1 0 1,0 0-101,0-2 0,1-1 0,1 0 0,1-1 55,0 0 1,1 0 0,1-2-1,3-5-207,3 5 1,2-3 0,1-3-1,1-1 1,2-2 0,0 0-1,2 1 1,1 1 105,1 1 0,3 0 0,0 1 0,2 0 0,1-1 1,0 0-1,0 0 0,0-1 38,-2 3 1,0-1 0,0 0 0,0-1 0,0 0 0,1 0 0,1 1 0,0 1 0,2 0 0,1 2-18,2-1 1,1 1-1,1 1 1,1 0 0,1 1-1,1 1 1,-1 1 0,1 1-1,0 1 22,1-1 0,1 2 1,1 1-1,-1 1 0,2 1 1,-1 0-1,2 0 8,0 1 1,0-1-1,2 2 1,-1-1 0,1 1-1,1 1 1,0 1-16,-1-1 0,1 1 1,-1 1-1,2 0 1,1 1-1,2 1 1,4 0-11,-9 5 1,2 0 0,2 0 0,2 1 0,0-1-1,2 1 1,1 1 0,0 0 0,0 0 0,0 1 0,0 0-1,0 0 1,-1 1 0,-1 1-16,3 0 0,0 0 1,0 1-1,0 1 0,0 1 1,0-1-1,-1 2 0,2-1 1,-1 1-1,1-1 0,0 0 1,1 1 0,-4-1 0,1 0 0,0 0 0,1-1 0,0 1 0,0 0 0,1 0 0,-1 0 0,0 1 0,1 0 0,-2 0 0,0 1 0,0 1 0,-1 0 0,-1 1 0,6 2 0,-1 0 0,1 1 0,-2 1 0,0 0 0,0 1 0,-1 1 0,-1 0 0,-1 1 0,-1-1 0,-1 1-21,4 2 1,-2 0 0,-1 0-1,-1 2 1,-1-1 0,0 1 0,0 1-1,-1 0 8,1 0 0,-1 1 0,0 0 0,0 0 0,-1 1 0,0 1 1,-1 0-1,0 0-1,3 2 0,0 0 1,-1 0-1,-1 1 1,0 1-1,-1 4 0,0 2-5,-6-1 1,0 2 0,0 1 0,-1 3-1,1 1 1,-2 1 0,0 1 0,-1 0-1,-2-1 1,-2 1 0,-1-2 27,-2 2 1,-3 0 0,-1 0-1,-1 0 1,-2 1 0,-1 0-1,1 0 1,0 1 0,0 0 20,1-3 1,2 1-1,0 1 1,0 1-1,0-1 1,0 1-1,-3-1 1,-1 1 0,-2-2-1,-4 0 1,-3-1 71,-5 2 0,-3 0 0,-4 0 0,-2 0 1,-3-1-1,-1-1 0,0-1 0,-1-1 0,1-3 1,1 0-1,-5 4 1,0-3 0,0-3-1,-2 0 1,-1-1 0,-2 2-33,5-5 0,-1 0 0,0 0 0,-2 0 0,0 0 0,-2 0 0,-1-1 0,-1-1 0,-2-1 6,5-3 0,-2-2 0,-1 1 1,-1-1-1,-1-1 0,-1 1 0,0-1 1,-1-1-1,0 1 0,0-1 0,0 0 1,1-1-1,0 1 0,0-1-74,1 0 1,-1 0-1,1 0 1,0-1 0,0-1-1,-1 1 1,1-1 0,0 1-1,-1-1 1,0 0-1,0 1 1,-1-1 0,0 1-3,1 0 0,-1 0 0,-1 0 0,0 0 0,0 1 0,-1-1 0,0 0 0,1 1 0,-1-1 0,1 0 0,-1-1 0,2 0 0,0 0 0,0-1 0,2-1-23,-6 1 1,1 0 0,0-1 0,1-1 0,0 0 0,0 0 0,2-1 0,0 0-1,0 0 1,2-1 0,0-1-57,-7 2 0,2-2 0,1 0 1,1-1-1,1 0 0,-1 0 1,0-1-49,1 0 1,0 0-1,0 0 1,1 0-1,-1-1 1,1 0-1,0-1-142,1 0 1,2 0 0,-1 0-1,1-1 1,-1 0 0,-1-2-1,-2-1 269,2-2 0,-3-1 0,-1-2 0,-1 0 0,0-1 0,0-1 0,1 1 0,2 1 0,2 0 0,4 2 0,-5 0 0,4 1 0,2 1 0,0-1 0,-3-2 0,-2-4 0,0 1 0,1-1 0,-1 1 0,0-1 0,0 1 0,1-1 0</inkml:trace>
  <inkml:trace contextRef="#ctx0" brushRef="#br0" timeOffset="197121">24267 6227 9774,'2'4'3276,"0"-1"-2730,-10 14 1,-4 5 52,7 0-394,-11 10 1,0 2-1612,8-2 1406,-1-12 0,0 0-45,0 6-16,3-1 169,2 3-259,2-9 17,3 1 30,4-10 149,2-5 56,0-1 41,-1-4 1173,1-7-1279,-1 0-2,1-5 11,0-1-3,-2 4 11,-1 1-8,-2 4-289,-2 3 76,0 0-101,3-4 65,7-11 201,-1 4-30,5-10 80,-8 14-38,0-2 178,-3 6-36,-2 2-1244,0 1 1,-1 1 0</inkml:trace>
  <inkml:trace contextRef="#ctx0" brushRef="#br0" timeOffset="197437">24226 6323 6966,'2'4'3276,"-1"-1"-409,-1-3-2399,39-28-1921,-19 18 1453,5-7 0,0 2-17,-3 9-56,-2 1-8,0 3-74,-1 1 477,5 8-406,-5 6 84,-1 4 301,-7 4-192,-8-4 63,-1 1-116,-2-2-56,0 0-516,-11 8-16,14-12 511,-12 5-978,15-15 77,-6-1-993,0 0 1915,0 2 0,0-2 0,0 0 0</inkml:trace>
  <inkml:trace contextRef="#ctx0" brushRef="#br0" timeOffset="197826">24704 6241 9522,'3'4'2646,"0"-1"-1192,-3-3-1334,-10 46-2479,7-26 2359,-3 8 0,1 0 574,5-6-664,0-7-81,1 1 265,2-8-329,2-3 181,2-2 52,0-5-88,8-10 79,-2-1 1305,8-10-1280,-8 8 0,0-1 58,0 0 1,0-1-950,0 1 1,0 0 885,7-10-9,-11 15 45,-2 4 100,-3 3-10,-1 2 171,-2 6 100,-2 10-308,-1 1-17,-2 11-36,-1 5-127,2-8 1765,1 4-2033,10-4 314,-1-10-37,9 1-407,-2-11-298,2-2-457,3-4-347,1-4-1695,-1-2 2812,4-7 0,-13 8 1,2-1-1</inkml:trace>
  <inkml:trace contextRef="#ctx0" brushRef="#br0" timeOffset="198026">25168 6009 10902,'7'1'1592,"-9"17"1,-5 6-1008,0 0-2224,-3 6 1,0 1-317,1 3 2159,0 2 1384,1-1-1567,2-12 0,2 2-342,0 0 1,2 0 373,-1-5 1,0-1-3029,6 16 1063,2-29-68,3-1 1980,3-10 0,-6 4 0,2-4 0</inkml:trace>
  <inkml:trace contextRef="#ctx0" brushRef="#br0" timeOffset="198190">25400 6009 8856,'2'3'3276,"0"1"0,-2-4-1688,-12 69-1490,5-42 0,-1 2-864,2 2 0,0 3 0,-1-2 721,-5 0 0,1-4-43,9-8 0,0-1-72,-8 18 101,12-3-760,-3-14 1,-1 1 818,-2 2 0,0-1 0,2 7 0,-4-3 0</inkml:trace>
  <inkml:trace contextRef="#ctx0" brushRef="#br0" timeOffset="198555">23912 6951 17013,'-12'5'-219,"2"0"483,28-3 1,12-1-1818,-9-2 0,2 1 1584,7-1 1,4 1 0,0-2-668,-2-1 0,-1 0 1,1-1 647,4-1 0,1 0 0,4-1 26,-11 1 0,2 0 1,1 0-1,2-1 0,-1 1 1,1 0-231,2-1 1,0 1 0,0-1 0,1 0 0,0 1 0,-1-1 164,1 1 1,0-1 0,-1 0 0,1 1 0,-1-1 0,0 1-226,-3 0 0,0 1 0,0-1 0,-1 1 0,0-1 0,-2 1-231,8-1 1,-1 1 0,-3 0-1,-1 0 401,-2 0 1,-2 0 0,-1 0-27,5 0 1,-1 0 0,-18 0-335,-41 2-169,4 3 0,-4 0 370,-6 2 1,-5 0-1,0 1 241,1 0 0,1 1 0,-1 1 68,6-1 0,-1-1 0,0 1 0,0 1 167,-2-1 1,0 1 0,0 0 0,0 0 10,0 0 0,0 0 0,-1 1 0,-1 0 250,2 0 1,-2 1 0,-1-1 0,1 1 0,2 0-16,-4 1 1,2 0 0,1 0 0,0 0-544,1 0 1,1-1-1,1 0 1,3 0 61,-11 3 0,15 1 965,34 3-845,25-4-78,-13-6 0,5-1 0,3-1-31,1-1 1,5 0 0,3-2 0,1 0 0,1-1-77,-8 0 1,0 0 0,2-1-1,0 0 1,1 0 0,0 0-1,0-1 1,0 1-122,1 0 1,0 1 0,1-1 0,-1 0 0,1 0 0,-1 0 0,1-1 0,0 1-225,0-1 0,0 0 1,1-1-1,0 1 1,0-1-1,-1 1 0,-1-1 1,-1 1 212,5-1 0,0 0 0,-1 0 1,-1 0-1,-3 1 0,-3 0 1,5-1-1,-3 1 0,-1 0 1,0 0-1,1-1 0,-1 1 0</inkml:trace>
  <inkml:trace contextRef="#ctx0" brushRef="#br0" timeOffset="201205">15786 13000 10544,'-27'-6'-225,"0"0"0,7-1 0,-1 0-393,-5-2 0,-4 0 1,1-1 604,-3-5 1,-1-3-532,8 1 1,-4-3-1,-1-1 1,0-1 0,3 2 682,3 1 0,2 1 1,0 0-1,-2-1-247,-4-5 1,-3-2-1,0-1 1,2 0-1,3 2 237,-1-4 1,4 1 0,0-1-445,4 5 0,1 0 0,0 0 1,1-1 314,-1 0 0,1 0 0,-1-2 0,0-4-45,4 5 1,-1-3 0,-1-1 0,0-3 0,0 0 0,1 0 0,0 0 0,1 0-189,0-1 0,0-1 0,1 0 1,0 0-1,1 0 0,-1-1 1,0-1 192,1 5 0,-1-2 1,1 0-1,-1 0 1,0-1-1,1 0 1,0 1-1,1 0 1,1 1 39,0-4 0,1 0 0,0 1 0,1-1 0,1 2 0,1 0 0,0 1 4,-1-5 0,2 2 0,1 0 0,0 0 0,0 0 55,1 5 1,1-1-1,-1 1 1,1-1-1,1 1 1,-1-1 9,1 1 1,-1 0 0,1 0 0,0 0 0,1-3 0,2-2-17,0 7 1,1-3-1,0-1 1,2-2-1,-1 0 1,2-1-1,0 0 1,0 0-1,0 0 1,1 1-1,-1 1-51,2 0 0,-1 0 0,2 1 0,-1 0 0,1 0 0,0 0 0,1 0 0,-1 0 0,1-1 0,0-1-3,-1 3 0,0-2 1,0 1-1,1-2 0,-1 1 1,1-1-1,0 1 0,0-1 1,1 2-1,0 0 0,0 1 1,1 1-15,2-4 1,1 1 0,0 1-1,1 0 1,0 1 0,0 1-1,0 0 1,1 2 0,-1 0-6,2-1 1,-1 2 0,1 1 0,0 0 0,0 1 0,1 0-1,0 0 18,1-1 1,0 1-1,1-1 1,-1 1-1,2 0 1,-1 0-1,1 0-18,0 1 1,-1 0 0,0 0 0,1 1 0,2-1 0,1-1 0,3 0-55,-4 5 1,1-1-1,2 0 1,1-1-1,2 0 1,0 0 0,1-1-1,0 1 1,1 0-1,0 0 1,-1 1 0,0 0-1,0 2 18,0-1 1,0 1-1,0 1 1,1 0-1,-1 1 1,1 0-1,-1 0 1,1 0-1,1 0 1,-1-1-1,1 1 1,1-1 34,-4 1 1,0 1 0,1-1 0,1-1 0,-1 1 0,1-1-1,0 1 1,0-1 0,1 1 0,-1 0 0,0 1 0,-1 0 0,1 1-1,-1 1 1,0 0 20,5-2 0,0 2 0,0-1 0,-1 2 0,0 0 0,0 1 0,0 0 0,1 1 0,-1 0 0,1 0 0,1 0 52,-2 2 0,0 0 1,1 0-1,1 1 0,-1 0 1,1 0-1,-1 1 0,0-1 1,0 2-1,-1-1 0,0 1 1,-1-1-20,5 0 1,-3 0-1,-1 0 1,0 1 0,0 0-1,1 1 1,1-1-1,3 2 1,3-1-19,-12 3 1,3-1 0,0 1 0,2 0-1,1 0 1,1 0 0,1 0 0,0 1 0,1-1-1,1 1 1,-1 0 0,0 1 0,0-1 0,0 1-1,-1 0 1,-1 1 0,0 0 0,-2 0 0,-1 1-4,6 0 0,0 2 1,-2-1-1,-1 1 1,0 1-1,0 0 1,-1 1-1,0-1 1,1 1-1,0 0 1,0 0-1,1 0 1,1-1 10,-4 0 0,1 0 0,1 0 1,0 0-1,0 0 0,1 0 1,0 0-1,0 0 0,0 0 0,-1 0 1,1 1-1,-2 0 0,0 1 1,0-1-1,-2 1 0,0 1 5,2 0 0,0 1 0,-1 1 1,-1-1-1,0 1 0,-1 0 1,0 1-1,0 0 0,-1 0 0,1 1 1,0 0-1,-1 0 37,4 2 0,0 0 0,-1 1 0,1 0 1,-1 1-1,1 0 0,-2 0 0,1 0 0,-2 0 1,1 0-1,-2-1-7,1 1 0,0 0 0,-2-1 0,0 1 1,-1-1-1,1 1 0,0 0 0,1 1 0,0 0-14,-1 0 1,1 0-1,1 0 1,0 1 0,0 0-1,1 0 1,-1 1 0,0 0-1,0 0 1,-1 1-1,-1 0 36,0 1 0,-1 0 0,0 0 1,0 1-1,-1 1 0,0-1 1,0 1-1,-1 0 0,0-1 1,-1 0-1,0 0-27,3 2 1,0 0 0,-2 0 0,0 0 0,0 0 0,0 0 0,0 1 0,1 2-15,-2-2 0,1 1 0,1 0 1,0 1-1,0 1 0,0 0 0,-1-1 1,-1 1-1,-1-1 0,-2-1 1,2 3 1,-2-1 0,-1 0 0,-1 0 0,-1 0 0,1 2 0,0 2 5,-3-4 0,-1 2 0,1 1 0,0 1 1,0 0-1,0 0 0,-1 1 0,-1-1 1,0-1-1,-1 0-22,3 4 0,-1 0 1,-1-1-1,-1 0 1,0 0-1,0 2 1,1 0-5,-2-1 1,0 0-1,0 2 1,1 0-1,-2 1 1,1-1-1,-2 0 1,0-1 0,-2-1 13,1 5 0,-2-2 0,-1-1 0,-1 1 0,-1 1 0,0 2-22,-2-5 1,0 1 0,-1 1 0,0 0 0,-1 2-1,0 0 1,0 0 0,-2-1 0,1 1 7,-1-3 0,-1 0 0,-1 1 0,0-1 0,0 1 1,0 0-1,-1 0 0,0 0 0,0 0 0,0-1-9,0 1 1,0 0-1,0 0 1,0 0-1,0-1 1,-1 1-1,0 0 1,-1-1 0,0 1-1,0-2 5,-1 3 0,-1 0 0,0 0 0,0-1 1,-1 0-1,0 0 0,-1 0 0,-1-1 1,-1 1-18,0-1 0,-2 0 1,-1 0-1,-1 0 1,0-1-1,0 0 0,0 0 1,0-1-1,0-1 0,-1 2 1,0-1 0,0-1-1,0 0 1,0-1 0,-2 2-1,0 0 0,1-2 1,0 0 0,0 1 0,-1 0-1,0 0 1,-2 1 0,0-1 0,-2 1 0,-1-1 0,2-4 0,-3 1 1,0 0-1,-2 0 1,-1 1-1,0-1 1,0 0-1,0-1 1,0 0-1,1-1 1,0-1-1,2-1 11,-4 4 0,2-2 0,0-2 1,1 0-1,-1 0 0,0 1 0,-2 0 1,-1 1-12,2-2 0,-1 1 0,-1 1 0,-1 0 0,0 2 0,-1-1 0,0 0 0,0-1 0,1-1 0,0-1 0,1-1 0,1-2 0,-5 3 0,1-2 1,1-2-1,0-1 1,0 0-1,0 0 1,-1 0 0,-1 0 0,0 1 0,-1-1 0,0 0 1,0 0-1,0-1 0,0 1 7,-1-1 1,-1 1 0,1-1 0,-1-1 0,0 1 0,0-1 0,0 0-9,4-2 0,-1 0 0,1-1 0,-1 1 0,0-1 0,0 0 0,0-1 0,0 1-4,-1-1 1,2 1-1,-1-1 1,0-1-1,0 1 1,-2 0-1,0-1 1,-2 1-2,4-2 0,-2 0 0,0 0 0,-1 1 0,0-1 0,-1 0 1,-1 0-1,0 0 0,-2-1 0,1 0 0,-2 0-7,5-2 1,-2 0 0,0-1 0,-1 0 0,-1 1 0,0-2-1,-1 1 1,1 0 0,-1-1 0,0 1 0,0-1 0,1 0 0,0 0-1,1 1 1,1-1-2,-2 0 0,1 0 0,1 1 0,0-1 0,0 0 0,0 0 0,1 0 1,-1 0-1,0 0 0,0-1 0,-1 0 0,0 0 0,0 0 12,0-1 0,0 0 1,-1 0-1,0 0 1,-2-1-1,1 1 1,0-1-1,0 0 1,0 0-1,1-1 1,0 1-1,2-2 1,0 1-1,2-1 1,2-1-9,-10 1 0,3-2 0,1 0 1,2-1-1,0 0 0,1-1 1,-1 1-1,-1-1-7,3 1 0,1 0 0,0-1 0,0 1 0,0-1 1,-1 0-1,-1-1 0,-1-1 0,-3-1-43,7 0 0,-3 0 0,0-1 0,-2-1 0,0 0 0,-1-1 0,-1 0 0,0-1 0,0 0 0,-1 0 0,1 0 0,1-1 0,0 0 0,1 1 0,1-1 17,-2-1 1,1 0 0,0-1 0,1 0 0,0 0 0,0 0 0,0-1 0,0 0 0,0 0 0,0 0 0,0 0 0,-1-1 0,-1 1 24,3 1 0,0 0 0,0-1 0,-2 1 1,1 0-1,-1-1 0,0 1 0,0-1 0,0 0 1,1 0-1,0-1 0,1 1 0,0-1 0,1 0 1,1 0-1,2 0 13,-4-3 1,1 0 0,2 1 0,0-1 0,0-1 0,2 1 0,-1-1 0,1 0 0,1-1 0,0 0 0,0-1 0,0 0-4,-2-3 1,0 0 0,1-2-1,0 0 1,1 0 0,0-1-1,0 0 1,1 0 0,1 1 0,0-1-1,0 2 7,0-1 1,1 0 0,1 1-1,0-1 1,1 1 0,-1 0 0,1-1-1,-1-1 1,0-1 0,1 1 1,-1 0-1,0 0 1,0-1-1,-1 0 1,1-1-1,0 0 1,0-1 0,1-1-1,0-1 1,0 0 6,4 2 0,-1-1 1,1-1-1,0 0 1,0-1-1,0-1 0,1 0 1,0 0-1,0-1 1,0 1-1,1 0 1,1 0-1,0 0 0,0 1-16,0-3 1,0 1 0,2 0 0,-1 0 0,2 1 0,-1-1-1,1 0 1,0-1 0,0 1 0,-1-1 0,1 0 0,-1-1 6,0 1 1,0 0-1,0 0 1,-1-2 0,0 1-1,0-1 1,0 1-1,1-1 1,0 0 0,1 1-1,0 0 1,1 0-1,2 1 1,0 1-10,1-3 1,1 1 0,0 0 0,2 0 0,0 1 0,1 0 0,0 0 0,1 1-1,1 1 1,0 0 0,1 0-5,0-4 1,1 2 0,0 0 0,2 0-1,0 1 1,1 1 0,0-2 0,1 1-32,0-2 0,1 0 0,1 0 0,0 0 1,0 1-1,1-1 0,1 0 0,0 0-11,0-1 1,0 1 0,1 0 0,1 0 0,0 0-1,1-1 1,1-1 0,2-1-87,-2 8 1,1-1 0,0 0-1,1 0 1,1-2 0,0 1-1,1-1 1,0 0 0,2 0-1,0-1 1,1 0 0,1 1-1,1-1-31,-2 6 1,2-1-1,0 0 1,1 0-1,1-1 1,1 0-1,0 0 1,1 0-1,0 0 1,1 0-1,0-1 1,0 1 0,-1 1-1,1-1 1,-1 1-1,0 0 1,-1 0-1,0 1 1,-1 0 157,2-2 0,-2 0 1,1 0-1,-2 0 0,1 1 1,-1 0-1,0 1 0,1-1 1,-1 1-1,1-1 0,1 1 1,0 0-1,1-1 0,2 1 1,0-1 14,-2 4 0,2-1 0,1 0 0,2-1 0,0 0 0,1-1 0,0 1 0,1-1 0,0 1 0,0 0 0,0 1 0,-1 0 0,0 1 0,-1 1 0,-1 1 0,-1 1 0,-1 1 0,-2 2 0,-1 2 0,-3 1 0,15-12 0,-5 5 0,-2 4 0,0 0 0,2 0 0,0 1 0,1 1 0,0-1 0,-1 1 0,1-1 0,-1 1 0</inkml:trace>
  <inkml:trace contextRef="#ctx0" brushRef="#br0" timeOffset="203539">24130 5585 7631,'-5'-2'757,"2"-1"-435,3 3 333,54-15-276,-30 9 1,2-1-224,8-3 1,4 0 0,0 0-599,-3 2 0,-1-1 0,1 1 519,-6 1 1,0 0 0,1 0 0,2 0-4,3-1 0,0 1 0,4 0 0,3-1-81,-9 3 0,3-1 1,2 0-1,2 0 0,1 0 1,0 0-1,-1 0 0,-1 0 1,-2 1-2,-1 0 0,-1 0 1,-2 1-1,0-1 1,1 1-1,1 0 1,2-1-24,-5 1 0,2 0 0,1-1 0,0 1 0,2-1 1,-1 1-1,1-1 0,0 1 0,-1 0 0,-1 1 1,-1-1-15,3 1 1,-1 0 0,0 0 0,0 1 0,-1-1 0,0 1-1,-1 0 1,0 0 0,-1 0-102,2-1 0,-1 1 1,-2 0-1,0 0 1,1 0-1,2 1 1,2-1-153,-3 0 0,3 1 0,2-1 0,2 1 0,0-1 0,0 1 0,0-1 0,-1 1 1,-2 0-1,-2 0 0,-4 0 223,11 1 0,-4-1 0,-2 1 1,-1 0-1,2 0 0,-1-1 0,3 1 1,-1-1-1,0 1 0,-6 0 0,-5 0 1,-2 1-1,-1 0 0</inkml:trace>
  <inkml:trace contextRef="#ctx0" brushRef="#br0" timeOffset="203705">24485 5449 9871,'-33'-5'599,"0"0"0,9 0 1,10 1-519,34 1-10,2 2 1,7 1-823,1 1 1,5-1 0,2 1 0,-1 0 750,-3-1 0,-1 1 0,1-1 0,3 1-70,-4-1 1,2 1 0,0-1 0,2 0 0,1 1 0,1-1 44,-4-1 1,1 1-1,1 0 1,1-1-1,0 0 1,1 1-1,0-1 1,0 1-125,-4-1 0,1 1 0,0 0 0,0-1 0,1 1 0,0-1 0,0 1 0,0 0 0,0-1 0,-1 1 9,1-1 0,1 1 0,-1-1 0,0 1 1,1-1-1,-1 1 0,1-1 0,-1 0 0,0 1 1,0-1-189,0 1 0,0 0 0,1-1 1,0 1-1,-1-1 0,0 1 1,-1-1-1,-1 1 0,-1 0 1,-1-1-26,7 1 0,-3 0 1,-1-1-1,-1 1 0,0 0 1,1-1 352,2 1 0,1-1 0,0 0 0,-1 0 0,-2 0 0,-3 1 0,4-1 0,-4 1 0,0-1 0,-2 0 0,1 0 0,-1 0 0</inkml:trace>
  <inkml:trace contextRef="#ctx0" brushRef="#br0" timeOffset="203942">23734 5667 14901,'-1'-7'-234,"25"1"1,12 2-1406,-5 1 1,4 0 1101,-4 0 0,4 0 0,2 0 0,4-1 474,-8 0 1,3 0 0,1-1-1,2 0 1,0 1 0,-1-1 0,-1 0 87,-4 1 1,-1 0-1,0 0 1,0 1 0,1-1-1,2-1 1,3 1-45,-6 0 1,2 0 0,2 0 0,0 0 0,3-1 0,0 1 0,0-1 0,1 1 0,0-1 0,0 1 0,0 0 0,0 0 0,-2-1 21,0 2 0,-1-1 0,-1 0 0,1 1 1,-1-1-1,0 0 0,1 1 0,0 0 1,1-1-1,1 0 0,1 1 0,0-1 1,3 1-103,-10 0 1,2 0 0,0 0-1,2 0 1,0-1 0,1 1-1,1 0 1,0 0 0,1 0 0,-1 0-1,1-1 1,0 1 0,0 0-1,0 0 1,0 0 0,-1 0 0,0 0-1,-1 0 1,0 0 0,-1 0-1,-1 0 1,-1 1-24,4-2 0,0 2 1,-2-1-1,0 0 0,-1 0 1,0 0-1,-1 1 0,0-1 1,1 0-1,-1 1 1,0-1-1,1 1 0,1-1 1,0 0-1,1 1 0,0-1 122,-2 1 0,0-1 0,2 1 0,1-1 0,1 0 0,0 1 0,1-1 0,0 0 0,1 1 0,-1-1 0,-1 0 0,1 1 0,-2-1 0,0 1 0,-2 0 0,0-1 0,-3 1 0,0 0 0,-3 0 0,-2 0 0,-2 1 0,18-2 0,-7 0 0,-3 1 0,-1 0 0,-1 0 0,4 0 0,0 0 0,-1 0 0,1-1 0,0 1 0,0 0 0,0-1 0,-1 1 0</inkml:trace>
  <inkml:trace contextRef="#ctx0" brushRef="#br0" timeOffset="209291">27203 6924 10096,'14'0'11,"13"-3"0,4-2-72,2 0-1032,-3 1 1,7-2 0,-3 1-345,-5 1 1,0 1 1353,-3-1 1,1 1 0,-1 0-594,1 1 0,-1 0 522,-1 0 0,-1 0 66,1 3 0,-2-1 0,2 0 1,-4 3-1</inkml:trace>
  <inkml:trace contextRef="#ctx0" brushRef="#br0" timeOffset="209445">27162 7320 11098,'-8'21'-461,"0"0"0,1 8 0,1 3 461,-1 0 0,0 2 0,1-2 0,1 1 0,1-4 0,3-10 0,0 1 0</inkml:trace>
  <inkml:trace contextRef="#ctx0" brushRef="#br0" timeOffset="209579">27244 7402 9682,'4'7'792,"-1"-1"-792,-3-6-28,36-22-2747,-14 9 2525,5-2 1,2-1 166,-12 7 0,0 0-574,2 0 1,1 0 161,-2 1 0,-1 0 1,4-1-1,-7 3 1</inkml:trace>
  <inkml:trace contextRef="#ctx0" brushRef="#br0" timeOffset="209713">27749 7360 14442,'-15'28'-213,"0"-1"0,2-2 1,2-1-601,5 2-2464,2 6 2900,2-10 1,1-4 0,1-11 0</inkml:trace>
  <inkml:trace contextRef="#ctx0" brushRef="#br0" timeOffset="209891">27749 7046 14302,'11'4'-383,"-3"-2"-872,-8-2-854,0 0 1453,63 0 1,-47 0-1,15 0 1,0 1 0</inkml:trace>
  <inkml:trace contextRef="#ctx0" brushRef="#br0" timeOffset="210091">27967 7238 11636,'-4'-2'963,"-13"16"1,-3 5-883,0-2-1720,2 8 1,2 0-1278,6-7 2556,16 6-130,-1-8 64,4 0 71,3-1 1157,1 0-858,0-2 56,-1 1 582,0 12 370,-12 4-952,-1 0 1411,-12-4-2183,0-14 876,0-3-104,-10-6 0,13 0 0,-5-5 0</inkml:trace>
  <inkml:trace contextRef="#ctx0" brushRef="#br0" timeOffset="210609">28282 6978 12792,'-7'19'984,"1"-1"0,-4 10-1039,1-4 0,-1 4 0,0-3-73,2-2 1,1 1-66,-2 6 1,1 4 0,0-3 2,1 0 0,2-2-1449,-2 6 1,0-1 461,1 2 1071,3-21 1389,2-5-1499,0-6-271,4-5-1016,20-26 996,-3 4-40,-1 3 0,0-1 547,6-3 300,-2 3 2976,0 6 0,-12 17-2877,-1 5-105,-11 17-118,-3 0-131,-2 4-107,0-3 1,0 3-74,2-1 1,0 0-372,-1 1 1,1-1 398,3-5 1,2-3-37,2-3 1574,4-2-1826,13 2 146,18-12 249,-1-3-297,-13-6 1,-1-3 162,7-14-735,-14 9 1,-1-1 801,-1-1 0,1-2 30,2-8 1,-2 1 50,-4 6 0,-2 0 93,2-3 1,-3 1 1231,-4 2-793,-4 8-84,-5 6-319,-4 4 581,-7 4-425,-3 5 1,-2 3-54,2 4 1,0 0-971,-1 0 0,1 0 612,-3 15-161,20-16 97,5-1-143,4 0-2170,8 0 2348,4-5 0,3-2-137,-3-1 1,1-1-699,9 0 1,1-1 72,-4-3 0,-1-1-736,-1 0 1,-1-3 1575,3-2 0,-2-1 0,0 1 0,-2-5 0</inkml:trace>
  <inkml:trace contextRef="#ctx0" brushRef="#br0" timeOffset="210958">27408 5203 14624,'6'35'516,"1"0"1,-2 0 0,-1 2 0,0 3-515,-1-7 0,0 2 0,0 2 1,-1-1-1,1-1-822,0 3 1,0-2 0,1 1 0,-1 1 311,1 0 1,0 2-1,0 1 1,0-2 0,1-4 386,1 0 1,0-3 0,2 1 10,0-1 0,1 1 0,1 1 0,2 0-400,0-3 0,1 1 0,0 0 0,2 0 0,-1 0-146,2 2 1,-1 0-1,2 0 1,-1-1 0,0-2-165,1 3 1,-1-2 0,1-2 0,-1-1 767,1 0 1,0-2 0,-4-8 0,-5-5-1,-2-6 1</inkml:trace>
  <inkml:trace contextRef="#ctx0" brushRef="#br0" timeOffset="211428">27339 6528 13156,'6'3'1132,"-2"0"-1132,-4-3 1915,0 0-1783,60 72-1771,-45-56 1,1 1 1383,2 3 0,4 5 0,0-1 1,-2-4 254,0-4 0,-1-2-465,1-1 0,1-1 462,-1-2 0,2-2-841,8-1 0,2-4 840,-8-3 0,1-3-80,7-3 0,0-3-622,-7-5 0,-2-2 524,2-3 0,0-3 135,0-2 0,1-1-361,-1-3 1,1 0-129,-9 8 0,-1 0 0,0-1-504,0 1 0,0-1 1,0-1 1039,4-7 0,0-3 0,-2 5 0,-4 5 0,0 1 0,2-5 0,0-1 0</inkml:trace>
  <inkml:trace contextRef="#ctx0" brushRef="#br0" timeOffset="211892">28514 7265 12482,'4'3'1120,"-1"0"-1117,-3-3 258,15 37-190,0-10 1,4 4 0,-1-2-693,-5-5 1,0-1 0,1 0 629,3 3 0,3 2 0,0-2 0,-3-6 440,9 1-273,-2 1 1218,-7-29-1156,-12-5-140,8-18-565,-13-3 325,8 6 1,3-4-8,-5 5 1,0-1 0,3 0-22,8-1 0,4 0 1,-2 2 381,-1-9 0,2 4-289,8 11 0,0 6-388,-4 9-1174,3 4 1,2 4 1353,-9 2 1,-2 0 0,3-1 0,-3 0 0,2 5 0</inkml:trace>
  <inkml:trace contextRef="#ctx0" brushRef="#br0" timeOffset="211996">29552 7565 16861,'16'9'-246,"-4"-2"246,-12-7 0,0 0 0,0 0 0</inkml:trace>
  <inkml:trace contextRef="#ctx0" brushRef="#br0" timeOffset="212992">26629 8439 13658,'1'4'1775,"-1"-1"-1487,0 17 1,0 8-4,-2 1 1,-1 5-1106,1-2 1,-1 5 0,1 2 0,0-4-31,-1-2 1,0-2 0,0 2 772,0 5 1,0 1-1,1-5-154,1-7 0,1-1 241,0 4 0,2 1-1649,0-5 1,0-2 544,1 2 1150,1-20 263,-7-36 65,-2-5-247,2 16 0,-1-3 436,0-7 0,0-4 0,0 0 345,2-1 1,1 0 0,-1 1-799,0-1 0,0 1 1,1 1 147,2-11 1,2 9-61,0 19 301,4 11-29,3 24 0,0 11-480,-1-10 0,0 1-462,1 4 0,0 2 0,1-2 417,0 2 0,1-2 42,2 0 1,0 1-25,0-3 1,3 1-168,3-1 0,4 0 0,-1-3 228,6 0 0,1-2 58,2 5 0,-1-7-70,-6-18 1,-3-7-23,-4-13-45,-7 2 1,1-3-80,-1-12 1,-1-1 25,-2 6 0,-1-2 33,-1 4 1,1-3 0,-1-1 0,0 4 224,1-9 1,0 1-212,-1 5 1,0 0 0,-1 1-1019,1 2 0,-1 2 836,-1 4 1,0 1-2025,2-16 2257,-10 23 0,4 1 0,-7 16 0</inkml:trace>
  <inkml:trace contextRef="#ctx0" brushRef="#br0" timeOffset="213592">27176 8863 2310,'0'6'3276,"1"0"0,-1-6-1236,0 0-3540,11 33 1651,3-22-151,-5 8 0,2-2 1045,14-12-1392,-8-5-48,7-6 28,-5-7 28,0-6 985,-6-2 1,-2-2 837,-5-8-1154,-1-5-30,-20 25-202,-2 16 16,-4 3-105,-2 6 1629,8-1 0,0 2-1547,2 5 1,1 1-150,1-3 1,2-1-1161,2 3 0,4-1 1014,8-1-341,3-1 165,4-4-337,10 1 249,-3-7-633,16-5 286,-12-11 62,8-6 260,-9-6 174,0-3 76,-2-1 275,-5 4 0,-1 0 1343,5-5-359,1-3 32,-14 21 598,-5 7 953,-1 4-1919,-2 9-766,-3 22-49,1-7 77,1-7 1,2-1-447,9 9 396,1-8-284,8 4-805,7-11 973,-4-6-220,14-7 354,-14-8-14,-4-4 0,0-1-5,2-9 131,-3-4 1,-1-2 663,0-5-470,-5 12 0,-2 3 257,-1 2 258,-4 13-510,-1 2-2708,-1 11 2786,0 3-159,-1 13-50,-1 2-90,-2 7 0,-2 3-101,2-8 0,0 1 39,1-7 1,0 0-162,0 8 0,-1 3 0,-1-3 223,-5 3 0,-1-3-97,3 4 0,-3-3-273,-7-10 1,-1-6-527,-3-9-743,-2-10 1,1-5 818,-1-12 1,-5-1 0,22 5 0</inkml:trace>
  <inkml:trace contextRef="#ctx0" brushRef="#br0" timeOffset="214092">27817 8917 9805,'4'2'3276,"-1"0"-2466,-3-2-298,-1 41-598,1-10 1,-1 3-723,1-2 0,-1 0 808,1 4 0,-1-6 345,1-14-516,0-5-423,0-5 302,10-19 138,-2-2-28,10-18-796,-3 3 942,3-5 36,-9 17 0,1-1 131,4-6 1,0-2 347,-1 0 0,0 2-296,2 3 1,-1 2 365,2-8 983,-8 25-1336,-7 3 569,-1 15-706,2 20-104,0-1-824,0-11 1,0-2 859,1 0-516,-5-4 374,11-4-275,-9-2-30,11-8 456,-5-5 44,3-7-60,8-16-110,-2 3 42,-4 2 0,0 1 28,11-2 235,2-5 1692,-4 17-1490,-3 1 36,-9 8 1378,-2 6-1336,1 12-875,-3 5 0,1 2-320,2 8 79,-5-8 1,2-2-263,10-8 225,-5-2-1076,15-4-909,7-3 2679,-8-10 0,0-1 0,6 4 0,2-11 0</inkml:trace>
  <inkml:trace contextRef="#ctx0" brushRef="#br0" timeOffset="214660">28500 8931 17155,'-30'4'221,"0"-1"1,6-2-1,3 3-452,4 11 0,4 2-122,2 1-394,3 8 296,10-14-3,3 0-772,32-18 1173,-17 0-169,5-5 0,-1-2 258,-7 0-3174,2-4 3659,-9 10-118,-5 3-31,1 4-69,-5 5 131,4 11-110,-2-1-399,4 21-687,0-13 448,0 1 3270,2-13-3242,-4-11-2991,3-3 2947,1-3 175,1-4 155,-5-3 106,11-1-106,-8-3-162,10 0 5,-5-1 157,-2 1 8,-1 1 1084,3-1 2184,-7 8-1984,1 3-826,-7 11-290,0 5-114,0 5-141,0 19-301,2-5 170,0 2 22,3-16 56,-4-13 79,15-1-143,-6-3-445,12-6 0,7-5 0,-2 1-300,-9 3 0,1 0 846,6-4 1,3-2 0,-4 2 25,0-1 69,-3 4 1518,-5 4 635,-8 20-1711,-2-3-251,-7 16-163,1-9-28,-1 0-317,23 10-342,9-18 0,3-2-716,-6 2 1,2-1 791,1-7 1,3-2-1,-2-2 583,-4-2 0,-2-2 0,-3 1 0,1 1 0,-2 0 0,2-3 0,0 1 0</inkml:trace>
  <inkml:trace contextRef="#ctx0" brushRef="#br0" timeOffset="214793">29729 9081 14563,'16'13'2940,"-4"-3"-2428,-12-10-1605,0 0 1,0 0 0</inkml:trace>
  <inkml:trace contextRef="#ctx0" brushRef="#br0" timeOffset="216243">26520 9409 2702,'3'7'1969,"0"-1"1184,-3-6-1610,0 0-1061,-30 38-4,18-25 0,-3 1-289,-5 4 0,-5 5 1,-3 1-1,0 1 0,0-4-147,-4 1 0,0-3 1,-1 0-1,-1 1 33,7-3 1,0 0 0,-1 1-1,0-1 1,0-1 0,0-1-13,-4 1 1,1-1 0,-1-2 0,1 0 0,1-1-6,-3 0 0,2-2 0,-1 0 0,0 0-396,-2 0 1,-2 0-1,1 0 1,-2 0 337,7-2 0,0-1 0,-1 1 0,-1 0 0,-3-1-141,1 1 1,-1 0 0,-3 0 0,0-1 0,-1 1 0,-1 0 0,1 0 113,4-1 0,-2 0 0,0 0 0,1 1 0,-1-1 0,-1 0 0,1 0 0,1 0-13,-1 0 0,0 0 0,0 0 0,1 0 0,-1 0 0,0-1 0,1 1 0,1 0 0,-3 0 1,-1 0-1,1 0 1,1 0-1,0 0 1,3 0-1,1-1-19,-6 1 0,3 0 0,1 0 0,1 0-82,3 0 1,0-1-1,1 0 1,1 0-95,-4 1 1,0 0 0,2 0-159,4-2 0,1 1 0,0-1 393,-2-1 0,-1-1 0,4-1 0,-11 4 0,15-6 0,1 0 0</inkml:trace>
  <inkml:trace contextRef="#ctx0" brushRef="#br0" timeOffset="216460">24198 9928 14501,'-29'10'546,"0"1"0,0-1 0,0 0 0,-8 4 0,0-1 0,4 0-67,3 1 0,2 0-325,3 0 1,-1 1 0,3 1-1348,1 7 0,2 1 1153,-4-2 1,6 2 35,13-4 0,6 0-142,10 5 415,12 1-334,3-10 1,8-1 0,4-2-85,-10-6 0,3-2 0,2-2 0,1 1 1,0-1-1,-1 2-398,-1 0 1,-1 0 0,1 1 0,0-1 0,0 0 0,2-1 237,0-2 0,1-1 0,1 0 1,0-1-1,0 0 0,0-1 1,-1 0 170,5-1 1,0-1 0,1-1-1,-3 0 1,-1 1 0,-4 0-1,6-1 1,-5 2 0,2-2 0,-1 0-1,1 0 1,-1-1 0,0 1-1</inkml:trace>
  <inkml:trace contextRef="#ctx0" brushRef="#br0" timeOffset="229897">26957 7879 10160,'-34'-19'183,"1"-1"1,0 0 0,1-1-184,5 2 0,1-3-764,1-1 0,-1-5 0,-1-1 0,3 1 1012,3 3 1,2 2-1,0-4-230,-3-2 0,-2-4 1,1 0-1,6 3 26,6 4 1,5 2 0,0-1 11,1 0 0,1-2 0,2 1-244,2-1 0,2-1 1,1 1 193,2-2 1,1 1-1,4-2-39,2 4 1,3 0-1,2-2 1,1 1 0,2 1-157,1 1 1,2 1-1,1 0 1,1 1-1,0-1 1,1 1 104,0-1 1,0 0-1,0 0 1,2 1-1,-1 0 1,2 1 58,-1 4 1,0-1-1,1 1 1,0 0 0,1 1-1,-1 2 1,-1 0 24,6-1 0,0 2 0,-1 1 0,1 1 0,0 0-43,2 0 1,0 1 0,0 0-1,0 1 1,1 0 81,0 2 1,1 0 0,0 0 0,-1 2 0,1 0-18,1 1 1,-1 0-1,0 2 1,1 0-1,-1 0-22,-1 1 0,0 0 0,0 1 0,1 2 0,4 2-39,-8 2 0,2 2 0,2 1 0,1 1 1,1 1-1,0 0 0,-2 1 0,-2-1 0,-1 0 33,2 1 0,-3-1 0,-1 1 0,-1 0 0,2 1 0,1 2-11,-3-1 1,3 1 0,1 0 0,0 2 0,1 0 0,-2 0 0,-1 1-1,-4 0 1,-2-1 15,2 6 0,-3-1 0,-3 0 0,-1 3 0,0 2 0,-2-2 0,-1 3 0,0 2 0,0 0 1,-1 1-1,-1-1 0,-2-1-1,3 4 0,-2-1 1,-2 0-1,0 1 1,0 1-7,-1 2 0,1 1 0,-1 1 0,-2 1 0,-1-2 0,-2-2 8,-1 4 0,-1-2 0,-4 0 0,-5 3 68,-4-7 0,-2 2 0,-3 1 0,-2 0 0,-1 0 0,0-2 0,1-3 84,-4 7 1,0-5 0,-1 0 0,-4 1-70,4-6 1,-3 1-1,-1 2 1,-1-2 0,-1-1-1,0-3 1,0-4 77,-8 0 1,0-6 0,-2-3 0,1 0 67,-3 0 1,-1-1-1,0-2 1,-1 0-83,7-2 1,1-1 0,-1-1 0,-2 0 0,-1-2-44,2 0 0,-1-1 0,-2-1 0,-1 0 0,0-1 0,0 0 0,0-2-108,3 1 1,-1-2 0,0 0 0,0-1 0,-1 0 0,1 0 0,0-1 0,-1 1-5,1 0 0,0 0 1,-1 0-1,0 0 0,1-1 1,-1 0-1,1 0 0,0-1-34,-4-2 1,0-1-1,0 0 1,0 0-1,1-1 1,1 0-1,1 1 17,-2-3 0,2 1 1,0 0-1,1-2 1,-2-1-66,3 1 0,0-1 1,-2-1-1,1-1 1,-1 0-1,2 1 1,2 0 75,-4-3 1,3 2-1,0-1 1,0-1-1,-1-1-46,1 1 0,-2-2 1,0-1-1,1 0 1,1 1-1,4-1-58,0 0 1,3 0-1,1-1 1,2-5-430,5 0 1,0-5 0,2-2 0,1 0 0,1 0 0,2 4-274,0-2 1,3 2 0,1 0 0,2-3 503,0 2 1,1-2 0,0-2-1,2 1 1,4 1 0,3 3 315,7 1 0,5 2 0,2 1 0,0 2 0,-4 2 0,5-10 0,1 2 0,0 7 0,1 0 0,0 0 0</inkml:trace>
  <inkml:trace contextRef="#ctx0" brushRef="#br0" timeOffset="230484">27216 6937 8587,'5'1'2716,"-1"-1"-201,-4 0-1958,5 33-944,-2-12 805,1 11 1,-1 4-175,-4-3 0,-1-1-1317,0 3 0,-3-1 1091,-1 4 1,-1-1-3,-2-9 1,0-2-16,-1 1 1,-1 0-2,0-1 0,0-1-41,0-1 1,0 0-235,0-2 1,0 1-1365,-3 11 1,1 1-1,5-16 1,2 0 1206,-3 10 0,3-4 0,5-15 0,1-2 1</inkml:trace>
  <inkml:trace contextRef="#ctx0" brushRef="#br0" timeOffset="231598">26506 9723 9309,'3'6'1512,"-2"-1"-3151,22-5 1,9-3 495,-11 2 1,4-1 1168,3 1 0,7-1 0,4 0 1,3 1-1,-2-1 0,-5 0 90,2 0 0,-4 1 1,1-1-1,6 0-113,-9 1 0,5 0 0,2-1 0,2 0 0,1 1 1,0-1-1,-1 1 0,-2-1 0,-3 1 45,1-1 1,-3 1-1,-1 0 1,0 0 0,2 0-1,3 0-118,-4 0 1,2 0 0,2 0 0,1 0 0,0 0 0,2 0 0,0 0 0,0 1 0,0-1 0,-1 1-8,-2 0 1,1 0 0,0 0 0,1 0 0,-1 0 0,1 1-1,0-1 1,-1 1 0,0-1 0,-1 1 0,-1-1-55,4 1 1,-1-1 0,-1 0 0,0 1 0,-1-1 0,1 1 0,0 0 0,0-1 0,1 1-30,-2 0 0,1 0 0,1 0 0,0 0 1,0 1-1,0-1 0,-1 0 0,-1 1 0,-2 0 1,-2-1 159,8 2 0,-2 0 0,-2 0 0,-2-1 0,-1 1 0,-4 0 0,8 0 0,-5-1 0,1 1 0,4 0 0,0 0 0,0 1 0</inkml:trace>
  <inkml:trace contextRef="#ctx0" brushRef="#br0" timeOffset="231786">27640 9846 10168,'33'5'-406,"0"0"0,-2 0 0,1-2-687,-2-2 1,3 0 0,1-2 333,0 1 1,0 0 0,1-1 779,-5 1 0,1-1 1,1 1-1,3-1-15,0 1 0,2-1 0,3 1 0,-1-1 1,1 1-1,-3-1-322,0 1 1,-1 0 0,-1-1-1,2 1 1,3 0 315,-8-1 0,2 1 0,3 0 0,1 0 0,0 0 0,-1-1 0,-2 1 0,-3 0 0,-4 0 0,14 0 0,-7 0 0,2 0 0,-2 0 0,0 0 0,0 0 0,-1 0 0</inkml:trace>
  <inkml:trace contextRef="#ctx0" brushRef="#br0" timeOffset="253021">16387 10870 10673,'1'-34'1372,"4"12"-1525,6-6 0,5-10 1,3-2-1,-2 7-940,-2 10 1,0 3 0,2-2 566,0 0 1,3-4 0,1-1 0,0 2-1,-2 4 489,4 2 1,-1 4 0,0 1-366,2-2 0,1 1 0,0 1 362,0 1 1,1 0 0,2 1-101,-1 2 0,3 0 0,1 2 0,1 3-32,-1 5 1,2 2 0,0 2-1,0 1 1,-1-1-173,2 0 1,0 0-1,-2 1 1,1 4 244,-4 1 1,2 2-1,-2 2 1,-1 2-1,-4 3-105,0 6 1,-4 3 0,-2 2 0,-2-2 203,1 0 0,-1-1 0,-1 1 0,0 1 0,1 1 0,-4-5 0,-2 6 0</inkml:trace>
  <inkml:trace contextRef="#ctx0" brushRef="#br0" timeOffset="253237">17466 11184 7368,'-28'17'297,"1"1"1,-1-1 0,0 0 0,1 1 0,-1-1 0,-3 1 0,-2 0 0,0 0-1,0-1 1,0-1 0,2-4 521,-6 1 0,2-4 0,-1-1 0,-1-1-1384,1-1 0,-3 0 0,0 0 0,1-2 0,1-1 556,-1-1 0,1-1 0,1-1 0,0-2-32,2-1 0,1-1 1,1-2-1,1-2-46,2-4 0,2-2 1,1-2-1,3 0 17,-2-1 0,2 0 0,2-6-43,5-1 1,1-6-1,0-3 1,2-1 0,2-1-1,3 2-139,3-4 0,5 1 1,2-1-1,1-1 1,0 0 206,-2 1 0,-1-2 0,1 0 0,1 0 1,2 1-1,1 1-168,2 3 0,1 0 1,2 1-1,1 1 1,1 0-1,1 1 168,2 1 0,1-1 0,2 2 1,0 0-1,0 1 0,-1 2-7,4-6 0,0 3 1,1 1-1,1-1-2,-1 3 0,1-2 1,1 1-1,2 1 0,0 4-102,7 1 1,1 4-1,1 2 1,-1 2-61,2-1 1,-1 3 0,3 1 133,-3 2 1,3 0 0,-1 1 0,-1 3-85,1 3 0,-2 3 0,1 2 4,0 0 0,1 1 0,-1 2-72,0 2 1,0 2 0,0 1-75,-1 1 1,-1 2-1,-1 1-63,-1 1 1,-2 2 0,0-1 101,-4 0 1,-2 0 0,-1 1 268,-1 4 0,-3 2 0,-2-3 0,-2-6 0,-2-1 0,-5 3 0,1 0 0</inkml:trace>
  <inkml:trace contextRef="#ctx0" brushRef="#br0" timeOffset="254356">18436 12973 9893,'-19'-30'116,"0"0"1,1 0-1,2 4 1,1 1 0,2-2-497,0-1 1,2-2 0,1-1 449,1 4 0,1-2 0,1-1 0,2-1-614,2-2 1,2-1-1,2 0 1,-2-1 574,-2 1 1,-1-1-1,1 0 1,3 1-31,4-1 1,3 2-1,2-1 1,1 0 31,2-1 1,1-1-1,2 2 1,0 1-34,-1 5 0,1 3 0,1-1 0,4-1-19,-2 3 0,3-2 0,1-1 0,3-1 0,0 0 1,1 1-1,0 2 0,-1 2-181,4-1 0,0 2 0,1 2 1,1 0-1,0 1 0,1-2 191,-1 0 0,0-1 0,2 0 1,0 0-1,0 0 0,0 3 0,-1 1-210,1 2 1,0 2 0,0 1 0,0 1-1,0 2 1,1 0 171,2 2 0,1 2 1,0 1-1,0 0 1,0 2-1,-2 0-150,1 0 1,-3 2 0,1-1 0,0 2 0,1 1 149,1-1 0,2 1 1,0 0-1,1 1 1,-1 3-1,0 2-73,-6 1 0,1 1 1,-1 2-1,0 2 1,0 1-1,-1 0 1,0 2-86,1 2 1,0 1 0,-1 2 0,0 1 0,0 0-1,0 1 1,-1-1 111,-1 0 1,1 1 0,-1-1-1,0 1 1,0 1 0,-2 0-1,-1 2 73,0 0 1,-1 1-1,0 2 1,-1-1-1,-2 1 1,-2 0-1,-2-1 20,-1 3 0,-3 0 0,-3 0 0,0 0 0,0 0 59,1 1 1,-2 0 0,1 0 0,-2 0 0,-2 1 31,0-1 0,-2 0 0,-2 0 1,0 0-1,-1 0 143,-1 6 0,-2 0 0,-2 1 0,-2 0 72,-2-7 0,0 1 0,-3 1 0,-1 0 1,-1-1-1,-1-1-5,-3-1 1,-1 0-1,-1-1 1,-1-1 0,-1 0-1,0 1-168,1-1 1,0 0-1,-1 0 1,0 0-1,-1-2 1,-1-1-1,-5 2 1,0-1 0,-1-2 0,-2-1 0,0-2 56,-2-1 1,-1-2-1,-1-1 1,1-2-1,0 0 8,1 0 0,2-1 0,-2-2 1,-5 1-56,7-6 0,-3 0 0,-3 1 0,-2-1 0,-1-1 0,-1 1 0,0-2 0,1 0 0,2-2 1,2 0-161,-1-2 0,1-1 0,1-1 0,1-1 0,0-1 1,-2 1-1,-1 0 17,0 1 1,-1 1-1,-1 0 1,-1-1 0,0 1-1,0-1 1,1-2 0,1-1-1,1-2-18,1-2 1,0-1 0,1-3 0,0 0 0,1-1 0,2 0 0,1 0 0,2 0-5,-9-5 0,4 0 1,1-2-1,-1-1 62,3 3 1,-2 0 0,0-1 0,0-1 0,2-2 0,2-1-100,4-2 1,2-1 0,1-1-1,2-2 1,0-2 0,1-1 2,3 0 0,0-2 1,0-2-1,2-2 1,0 1-1,1-1 0,0 1 1,0 1 59,1 1 1,-1 0 0,1 1 0,1 0 0,0 0 0,2-1-1,1-1 8,1-1 0,1-1 0,1-2 0,1 0 0,0 0 0,2 2 0,2 2 0,1 2-12,2-2 0,2 2 0,3 3 0,0 0 0,1-1-2,0 0 0,2 0 1,0 0-1,2 1 0,0 0-9,1 0 1,0 1-1,1 1 1,1-1-1,4 0-27,-2 3 1,2 0-1,1 0 1,2 0 0,1-1-1,2 2 1,2 0 16,-3 5 1,2 0 0,2 0 0,1 1 0,2 0 0,-1 1 0,1-1 0,-1 1-1,0 1 1,-2-1-11,3-2 0,-1 1 0,-1-1 1,0 1-1,1 1 0,0 0 1,2 1-1,3 1-30,-5 3 0,2 1 0,2 0 0,1 0 0,1 0 0,0 1 0,1 1 1,-2 1-1,0 0 0,-1 1 0,-3 1 0,-2 1-15,9 0 1,-4 2 0,-1 1 0,-1 2 0,0 0 0,3 0 0,-4 0 1,2 0-1,-1-1 1,2 2-1,-1 0 1,1 2-1,0 3 1,-1 2-204,0 2 0,0 3 1,1 3-1,0 0 1,-1 3-1,0 0 1,-1 2-1,-2-1 1,-1 2-63,-2 0 1,-2 1-1,-1 1 1,-1 1-1,0 1 1,-1 0-1,1 1 1,1 0 209,0-1 1,3 1-1,-1 1 1,1 0 0,0 0-1,-2 1 1,-2 0-1,-2 0 1,-4 1 30,-1 4 0,-3 0 0,-1 0 0,-3 1 0,-3 0 0,-1 0 1,-2 0 98,-4 0 0,-3 2 0,-2 0 0,-2 0 0,0-2 0,0-2 0,2-2 0,1 10 0,1-4 0,-3 1 0,-5-1 0,0-1 0,0 1 0,0-1 0</inkml:trace>
  <inkml:trace contextRef="#ctx0" brushRef="#br0" timeOffset="254487">20197 13082 2222,'-31'13'297,"0"-1"1,0 1 0,1-1 0,-1 0 0,0 1 0,0-1 0,0 0 0,0 0-1,1-1 1,-1 0 0,2-1 481,-9 2 1,2-1-1,0-1 1,-1-1-661,5 0 1,0-1 0,0 0 0,-1-1 0,0 1-16,0 0 1,0-1 0,-1 0 0,-1 0 0,-3-1-85,7-1 1,-3-1-1,-1 0 1,-2 0-1,0-1 1,0 0 0,0 0-1,0-1 1,3-1-98,-5 0 0,1-2 0,0 0 0,1-1 0,0 0 1,-1 0-1,-1 0 26,5 1 1,-1 0 0,-1 0 0,-1 0 0,1 0 0,0-1 0,1-1 0,2 0 0,1-2-66,-5-2 0,2-1 1,1-1-1,2-1 0,1-2 1,0-2-373,3-3 0,1-1 0,1-3 0,1 0 1,1-1-1,1 1-164,-4-5 0,2 0 0,1-2 1,0-4 651,6 3 0,0-4 0,0-2 0,1-2 0,0 2 0,3 2 0,2 4 0,-2-3 0,3 4 0,2-2 0,2-1 0,0-1 0,0 0 0,1 1 0</inkml:trace>
  <inkml:trace contextRef="#ctx0" brushRef="#br0" timeOffset="256542">20539 13123 7290,'3'3'1355,"0"-2"1921,-3-1-799,35-12-1878,-8 15-1001,-1-7 0,-1 2 505,2 16-41,4-1-62,-8 4-21,-6-7 0,2 1-11,2 4 0,2 4 1,0 0-11,0 0 1,0-1 0,0 1-630,4 4 0,-1 1 0,1-1 630,0-3 0,1 0 0,-2-1-145,0 2 0,1 0 41,-6-7 0,2 0 1,-1 0-159,6 5 1,2 2-791,1-1 1,3 2 0,-3-1-1,-9-6 1,-1-1 0,1 1 932,4 3 1,1-1-1,-5-2 1,4 4 0,-20-14-1</inkml:trace>
  <inkml:trace contextRef="#ctx0" brushRef="#br0" timeOffset="256788">20812 13301 11448,'-13'-5'2809,"4"0"-2100,9 5-272,0 0-65,0 86-525,0-57 0,0-1 0,0 2-497,0-1 1,0 2-1,0 0 1,0-1 251,-1 6 0,1-1 1,-2-5-1386,-2 8 1612,2-16 1,-2-1-2841,-4 0-266,-5-2 164,3-9 3113,-7-1 0,12-7 0,-1-2 0</inkml:trace>
  <inkml:trace contextRef="#ctx0" brushRef="#br0" timeOffset="256989">20785 13192 14313,'2'3'1006,"-1"0"-908,15-8 0,12-9 0,2 0-259,1 4 1,3-1 0,2 1-1,-1-1-495,-5 1 1,-1-1-1,2 0 1,-1 1 0,2 0 28,3-1 0,2 1 1,1 0-1,-2 2 1,-2 0 218,5 0 1,-2 1 0,-1 1 166,0 0 0,0 0 0,1 0-242,-9 2 0,1 1 0,1-1 1,1 1 482,4-1 0,2 0 0,1-1 0,-2 2 0,-4-1 0,-1 1 0,-4 1 0,1-1 0,2 0 0,0 0 0,-1 0 0,1 0 0</inkml:trace>
  <inkml:trace contextRef="#ctx0" brushRef="#br0" timeOffset="632604">19023 7429 6045,'7'4'2181,"-2"0"-1680,-5-4 2086,0 0-2506,4 34 126,-6-14-144,6 1 0,2 2 182,-2-3 0,0-1 245,12 16-1233,-9-14 0,-2 1 961,3 15-30,-5-8-762,0 2 647,-2 2 102,-1 1 0,0 2-80,0-3 1,0 1-912,0-7 0,0 0 0,0 0 819,1 6 0,0-3 33,1-7 1,0-1-657,0 1 0,1-1 620,0 0 0,1 2 146,-1 2 0,1 4 0,0 1-143,-1 2 1,0 0 0,-1 1 73,2-1 1,-1 0-1,0 0-252,-1 6 0,0-1 0,0-3 216,-1-9 0,1-1-15,0 8 1,1 0 26,0-1 0,0-2-48,0-7 1,-1 1-3,2 6 0,-1 0 0,-1-9 0,0-1-2,0 1 0,-1 0-1,-3 0 0,0-1 37,1 1 0,1 0-36,-3-2 1,0 3 48,5 15 0,0 3 186,-2-13 0,-1 0 0,1 0-233,1 0 0,1 1 0,-1-2-24,-3 10 0,1-4 21,1 2-5,0-2 769,0-3 0,1 3-764,0 5 0,0 0 32,1 0 1,-2 0 392,-2 0 0,1-2-422,4-13 0,0-1-523,-4 1 1,-1 0 519,6 0 0,0 1 3,-2 10 0,-1 0-2,1-8 0,-1 1-1,1 6 0,0 1 0,1-11 0,-2-1 1,-2 0 1,1 1 101,4-2 1,1 0-86,-4 1 1,-1-1 157,5-1 0,1 1-172,-3 16 0,-1 4 12,-1-12 0,0 0 0,0 1-78,-1-1 1,1 0 0,-1 0 62,-1 4 0,-1 0 0,1-4 17,-1-6 0,0-1 35,0 6 1,-1 0-26,-2-1 0,1 1-23,2 9 1,1 0-6,-3-6 0,0 0-2,4 5 1,0-2-2,0 3 3,0-1 3,0 0-207,0-11 0,0 1 397,0 13-154,0-13 1,0-1 1100,6 10-1076,-6 0-10,5 0-1,-8 1-20,0 0-27,0 1-10,0-10 0,1 2-48,-1 9 0,1 2-239,0-8 1,0 1 286,0 4 0,0-1-24,1-7 0,0-3 1284,1-5 1,-1 0-1229,0 12 0,-1 0-210,1 4 183,-1-13 1,0-1-2,-1 9 0,0-1 0,0 0-28,0 0 28,1-1 3,0 0-2451,0-1 2448,1 0 3,1-1 1311,-1-2-1308,1-1-6,0-3 0,0-4-70,0-3 6,0-5 363,0-2-1578,0-4 1134,0-2-2157,1-5 2359,-1-6 0,1 3 0,-1-2 0</inkml:trace>
  <inkml:trace contextRef="#ctx0" brushRef="#br0" timeOffset="633887">18559 12973 6574,'4'4'3276,"-1"-1"-496,-3-3-1760,8-4-695,-4 1 25,7-4 25,-4 1-62,0-1-72,1-2 204,4-9-393,0 1 0,0-3-63,2-13-786,3 9 1,-1 1 715,-1-10 81,-1 15 0,0 0 14,-3-1 0,1-2-12,5-9 1,0-1 19,-3 7 1,-1 0 21,1-2 0,1-3 0,-1 3-22,-2 2 1,-1 1-19,3-7 0,-1 1 13,-4 9 0,0 0-39,2-7 1,0 0 22,0 0 1,0 0 51,5-9 1,-1 1-426,-6 13 1,1 1 414,-1 0 1,0 2 46,2-1-57,-4 7-30,-4-8-3,6 10 8,-8-4-8,7 6 1388,-5 2-1346,-2 2 105,1 2-49,-2 1 1854,0 1-1692,0 6-33,0-2 0,0 5-20,0-1-148,0 4-29,0 6-37,0 4 0,0 2 7,0 8-230,0-6 0,1 1 280,1 2-42,1 0 13,1-8 0,0 0 75,4 9-186,-2-7 0,1 1 29,2-4 1,0-2-122,7 12 132,4-5-12,-7-17-25,0-3 9,1-2-87,6-4 34,-3-13 1,1-5 63,7-4-626,-4-8 0,-4-3 659,-4-1 13,-6 12 1,0-4 0,0 2-65,0-1 0,-1 2 89,1-7 1,1 2-5,0-7 19,-1 10 68,-3 11 257,1-1-226,-2 13-115,-2 4 142,0 6 1306,0 5-1277,1 4-132,1 10 0,0 4-24,1 6 0,-1 1-1348,1 0 0,0 0 1355,0 0 0,1-3-19,1 0-6,0-3-14,1-9 0,1 0-148,6 4 150,3 4-63,-3-20 13,-2-8-16,3-2-26,-3-4-10,12-9 1,5-5-77,-1-5 0,-1-2 286,-5 9 0,1 0 0,-1 0-287,6-9 1,-3 2-249,-3 2-1231,-3 2 1056,-4 3-2283,-4-1 711,-5 5-1091,-3 1 3168,-10 4 0,5 4 0,-5 0 0</inkml:trace>
  <inkml:trace contextRef="#ctx0" brushRef="#br0" timeOffset="635305">17016 9409 15028,'0'35'368,"1"1"0,0 0 0,0-2-468,0-6 0,0 0 266,1-1 0,0 3 0,0 1-1032,1 6 1,0 3-1,1-2 863,-2-7 0,1 0 1,-1-1-13,1 3 0,1 0 0,-2-5-63,2 7 386,-2-6-767,1-7-2060,0-2-758,2-18 262,1-4 3015,1-29 0,-5 18 0,1-9 0</inkml:trace>
  <inkml:trace contextRef="#ctx0" brushRef="#br0" timeOffset="635706">17084 9805 7668,'5'1'3276,"-1"0"0,-4-1 0,-6-18-2536,8 13 347,21-13-971,-1 15 0,3 2-849,3-1 0,4 0 0,-2 0 747,-2 0 0,-2-1 0,2 0 100,5 1 0,0-1 0,0 0 28,-5 1 1,-1 0 0,5 0-115,-2 0 0,4 0 0,2 0 0,2 1 0,1-1 0,0 0-364,-6 1 1,2 0 0,0 0 0,0 0-1,1 0 1,0 1 0,0-1 0,0 0 333,-1 0 1,0 0 0,1 0 0,-1-1 0,0 1 0,1 0 0,-1 0 0,0 1-222,1-1 0,1 0 0,-1 1 1,1-1-1,-1 1 0,-1 0 0,-2 0 1,-2 0 220,10 0 1,-3 0-1,-2 1 1,1-1-218,0 1 1,-1 0 0,2-1 0,3 1 201,-10 0 1,1 0 0,3 0 0,0 0 0,1 0 0,1 0 0,-1 0 0,0 0-24,1 0 0,-1 0 0,1-1 0,0 1 1,1-1-1,-1 0 0,0 1 0,0 0 41,0-1 0,0 1 0,1 0 0,-1 0 0,0 0 0,0-1 1,-1 1-1,0-1 6,1 1 0,1-1 0,0 0 0,-2 0 1,0 0-1,-3 0 0,-2 0 0,2 0 1,-3 0 0,-1 0 0,0 0 168,0 0 0,-1 0 1,1 0-1,2 0-194,4 0 0,3 0 0,1 0 0,-1 0 0,-1 0-1,-2 0 0,-1 0 1,0 0-1,0 0 18,-2 0 0,1 0 0,1 0 0,-3 0 0,-2 0-13,0 0 0,-2 0 0,-4 0-23,14 0 1275,-10 0-1280,-9 0 2075,-6 0-2520,-8 0 1150,-1 0-1531,-4 0 2211,-5-1-2555,0 0-1356,-6-3 1375,5 2 406,0-1-943,6 2 763,0 0 0,1 1 0</inkml:trace>
  <inkml:trace contextRef="#ctx0" brushRef="#br0" timeOffset="636706">20962 9382 11012,'5'2'3050,"-1"-1"226,-4-1-2078,17 37-945,-14-8 0,-3 4 0,2 0-1346,2-5 1,2-1 0,-2 3 855,-4-1 0,0 2 1,-2 0-1,0-3 233,0 3 0,-1-3-718,0 2 1,1-1 686,0-1 0,0 1-153,1 0 0,0 4 0,0-3 3,0 4 1,0-1 53,0 7 1,1-4-155,-1 0-334,0-21 2397,1-7-2352,-2-5 1931,1-19-2208,0 1-15,-1-17 15,5 5-48,3-5 488,4-4-380,-2 11 1,2-3-1,0-1-302,-1 2 1,1 0 0,-1-1 805,3-6 1,0 0 0,0 1 365,-2 5 1,-1 1-1,1 2 349,0-3 1,0 2 159,0 2 0,-1 0 133,0 3 0,0 0 645,2-4 0,-1 1 577,1-3-1128,2-2-269,-11 24-95,-2 7-250,-1 5 477,-6 28-528,1-8 0,-1 4 1,0 0-1203,0 6 0,-1 1 1052,1-2 0,0 2 0,1-4-5,2-3 1,1-3 739,1 0 0,0-1-756,1-1 0,0 1-10,0 5 1,1 1-169,0 0 0,0-1 38,0-5 0,0-2-39,0-4 0,0-3-355,0-10 37,0-3-378,0-4-2373,8-12 1060,9-11 1260,4-7 1870,-8 11 0,1 1-1604,8-11-249,0 0 932,-1 1 521,-5 7 0,0 0 2514,5-12-1909,1 1-59,-15 16-132,-7 13-103,0 1 1298,-11 3-1645,-10 1-214,-1 1 1,-1 0-79,1 0 0,0 1-25,-5 0 0,0 0-30,4-1 1,-1 0-49,-3 0 1,-3-1-1,-4 0 1,-1-1-63,5 0 0,-2 0 1,-1-1-1,-1 0 1,0 1-1,1-1-500,1 0 0,0 1 0,0-1 0,0 1 0,-1-1 0,0 0 472,-4 0 1,-2 0-1,0-1 1,1 1-1,0-1 1,4 0 0,-4 0 0,4 0 1,0 0-1,-1 0 11,-1 0 1,1-1 0,-2 1 0,-4-1-186,11 1 0,-1-1 0,-3 0 0,0 1 0,-2-1 0,-1 0 1,1 0-1,-1 0 0,2 0 240,-3-1 0,0 1 0,0 0 0,0-1 1,-1 1-1,0 0 0,1-1 0,-1 1 1,1-1-213,-1 1 0,0-1 0,0 1 0,0 0 0,-1-1 0,2 1 0,-1-1 0,1 1 0,0-1 139,-1 1 1,-1-1 0,1 0 0,-1 1 0,2-1 0,1 0-1,3 0 1,1 1-6,-7-1 1,3-1 0,3 1-1,-2 0 0,1 0 0,-1 0 0,1-1 0,0 1-153,1 0 1,0-1 0,0 1 0,-2-1 137,1 1 0,-2-1 1,-1 0-1,2 1 0,1-1 15,1 0 1,2 1 0,0 0-1,-1-1 10,2 1 0,-2 0 0,0-1 0,1 1 0,3 0-16,-3 0 0,2 1 0,1-1-9,2 1 0,1 0 0,0 0-8,-10 0 1,2 1-40,4-1 0,1 1 499,3 0 0,0 0-555,-2 0 1,-2 1-165,-7 2 0,3 1 513,13-2 0,0 1-281,-6 1 1,6 0-7,16 0 1665,-5-1-1601,0 0 2597,-2 0-2280,-3 0-202,1-1-53,-1 0 19,1-2 1997,0-2-2473,-3-1 508,8 1-457,3-2-193,6 3-253,0 0-2228,3-4-256,5-10 1707,0 0 382,5-10 1188,-3-6 0,-5 16 0,1-7 0</inkml:trace>
  <inkml:trace contextRef="#ctx0" brushRef="#br0" timeOffset="636939">17261 9409 6228,'-5'-20'3276,"1"4"0,4 16 0,0 0-1863,-32 42-3052,26-22 1,0 2 1629,-6 4 0,-2 2 0,2 4 217,5 3 1,2 4-1,2 1 1,-2-2-475,0-5 1,1-1 0,-1 0-1,0 1 281,1-2 1,-1 1 0,0 1 0,1-2 0,-1-1-190,-1 5 1,0-2-1,0-2 160,1-4 0,0-1 0,1-2-21,-1 1 0,1 0-317,-1 9 1,1-2-1923,4 1 1028,2-9-5,1-12 1992,2-19-2455,1-8-433,1-11 2147,1 1 0,1-6 0,-2 5 0,3-8 0,0 1 0,0-1 0</inkml:trace>
  <inkml:trace contextRef="#ctx0" brushRef="#br0" timeOffset="640223">21986 7224 10754,'9'-1'1145,"-2"-1"-1145,-7 2 3056,0 0-2452,30 29 309,-20 5-641,-3-6 1,1 4 0,-4-1-1325,-7 0 0,-5 0 1101,0-3 1,-1 1 0,-1-3 6,-4-1 0,-1-2 30,-1 2 1,-2-1-52,-1 1 0,-1-1-31,-1 1 1,-1-1 4,0 0 1,-2 1-786,1-3 1,0 2 0,0-2 702,-4 3 0,1 0-525,3-4 1,0 1 0,2-2 431,-1 1 1,2-3-263,0 0 1,1-1 145,2-1 1,0 0-100,2-2 0,-1 0-1109,-2 2 1,-1-1 1347,-2-4 0,0 0 0,-6 6 0,2-10 0</inkml:trace>
  <inkml:trace contextRef="#ctx0" brushRef="#br0" timeOffset="640450">21344 7907 11731,'3'7'2305,"-1"-1"-1846,-2-6 381,0 0-263,-21 37-302,8-11-818,-3 3 0,1 1 574,6-9 0,2-1 47,-1 1 1,1 0 40,1 0 0,1-1 65,-3 18-86,4-5 79,2-3-2842,9 4 2760,0-11 0,9 3 24,1-13 186,4-4 59,5-4-98,4-3-551,5-3 307,-15-1 1,0-2-23,3-1 0,0 0 0,2-3 0,1 0-970,1-2 0,0 0 705,2-1 1,0-1-151,-1 0 1,0-2-679,-3 1 1,0-2 0,-1 1-547,0 0 1,-1-2 1026,7-7 0,-5 1 0,-10 8 1,-5-2-1</inkml:trace>
  <inkml:trace contextRef="#ctx0" brushRef="#br0" timeOffset="641673">19255 12577 6126,'-8'-1'0,"1"0"0,7 1 0</inkml:trace>
  <inkml:trace contextRef="#ctx0" brushRef="#br0" timeOffset="642722">18613 12878 9399,'8'2'2811,"-2"0"-1573,-6-2-1084,28-31-1372,-13 11 1273,4-3 0,1-1-2450,-2-6 2501,1-4-70,-9 6 1,2-1-37,0 7 0,2-3-22,-4-3 1,0-3 0,0 2-51,3 1 1,-1 0 19,-3 4 1,-1-2 0,-1 0-151,1-1 1,-1 0 0,-1 1 88,2-3 1,0-2-6,0 1 1,1-3-1,-1 3 41,-2 6 0,0 1 18,3-10 1,0 3 5,0 3 50,-1 1 64,-4 17 525,-2 4-351,-1 2 2543,0 6-2436,0 3 1584,2 4-1727,-1 6-146,1 4 151,0 4-2109,-1 7 2048,0 3-104,-1-15 0,-1 2 29,1 9 1,-1 1 6,0-7 1,0-1 22,0 6 0,0 1-39,0-5 0,0-1 3,0 10-58,0-10 0,1-1-63,1-2-211,4 5 188,-1-16 29,4-1 53,-2-7 84,2-2 1839,2-4-1833,4-4-40,2-6 40,3-7-1457,-4 2 1,1-2 1343,-3 5 1,-1-1 22,4-6 0,2-2-390,-1-1 1,-1 0 387,-4 6 1,0 0-2,4-7 0,-1 1-25,-5 7 0,-2 1-21,1 0 0,-1 0 0,2-8 0,1 0 49,-4 7 0,-1 1 36,2-6 1,0 1 25,0-2-241,-3 5 322,-2 6 50,-2 6-25,-2 4-36,0 2 53,0 8 2907,-2 2-2924,-1 9 59,-2 6 535,-2 5-510,0 4 34,2 3-112,1 0-1527,3-10 1,0-1 1408,5 13-56,-3-13 0,3-1-189,4-1 0,1-1 180,6 11-13,-4-13 0,1 0 19,9 3-62,4-2 59,-4-9 1,1-2-90,14 4-260,-10-7 0,-1-1 234,11-3-201,0-4-271,-3-4-79,-3-5-275,-3-4-870,-4-3 1480,-11 1 1,-2-1-1,0 3 1,0-9-1</inkml:trace>
  <inkml:trace contextRef="#ctx0" brushRef="#br0" timeOffset="657778">19692 7483 14140,'-3'-2'1873,"1"1"-308,2 1-1313,-45 22-3177,14-3 2983,9-6 0,-5 2 0,2 1-544,-3 3 1,1 2 533,5-4 1,0 1-1,-2 0 4,-1 2 1,-2 1-1,-1 3 29,2-3 0,-2 3 1,-1 0-1,0 2 0,-1 0-247,6-5 1,-1 0 0,0 1 0,0 0 0,-1 1 0,1-1 0,0 1 165,-1-1 0,0 1 0,1-1 0,-1 1 0,0 0 0,-1 0 0,-1 2-182,1-2 1,-1 2 0,-1 0 0,0 1 0,0 0 0,-1 0 0,2-2 0,1 0 0,1-1 180,-2 1 1,2-2-1,0 0 1,1-1 0,0 1-1,-2 1-96,-2 1 0,0 1 0,-2 1 0,1 0 0,-1-1 0,2 0 0,2-2 85,-2 1 0,2-1 1,1-1-1,-1 0 1,-1 1-75,1 0 1,-1 1 0,0 1 0,0-1-1,0 0 1,3-2 101,-4 3 1,2-1 0,1-1 0,-1 1 6,2-2 1,0 0 0,0 1-1,1-2 1,4-2-24,-8 8 0,6-3 287,5-6 0,2 0-797,1 4 395,22-11 20,18-12 21,-2-5 0,4-5-94,0-2 1,5-5 0,3-1 0,0-3 147,-8 6 0,0-2 1,2-1-1,0-1 1,0 0-1,1 0 0,-1 0 19,-2 2 0,0-1 0,0 1 0,1 0 0,0-1 0,-1 0 0,2 0 0,-1-1 0,0 0 0,1 0 1,0 0-1,1-1 1,-1 0-1,1 0 0,-1 0 1,-1 1-1,0 1-10,4-3 1,-2 1 0,1 0-1,-1 1 1,0-1 0,0 1 0,1 0 3,-3 1 0,1 1 1,0-1-1,-1 1 0,1-1 1,1 1-1,-1 0 0,0 0-115,1-1 1,0 1 0,0 0-1,1 0 1,-1 0 0,1 0-1,0 0 1,-1 0 116,1 1 1,-1 0 0,-1 0 0,1 0 0,1 1 0,0-1-1,3 0 1,1-1 0,-5 3 0,2 0 1,1-1-1,2 0 1,0 0-1,2-1 0,-1 1 1,0 0-1,0 0 1,-1 1-1,-1 0 0,-2 0 1,-1 2 2,5-3 0,-3 2 0,-1 0 1,-1 0-1,0 1 0,1 0 1,1-1-1,2 0-5,-3 1 1,2-1 0,2-1 0,1 0 0,0 0 0,0 0 0,-1 1 0,-1 0 0,-1 2 0,-3 1 0,-3 1-91,7-1 1,-2 2 0,-3 2 0,-2 0 0,-1 1 102,2-2 0,-2 2 1,-1 1-8,14 0 0,-15 7 1391,-32 15-1011,-11 1 0,-9 3 0,-3 2-145,3-3 0,-2 1 0,-2 1 1,0 1-1,0-1-125,3-2 0,0 0 0,0 0 0,0 0 0,-1 1 1,-1 0-34,1 0 0,-1 0 0,-1 1 0,0 0 1,0 1-1,0-2 0,1 1-20,0 0 0,0-1 0,0 1 0,1-1 0,-1 1 0,0 0-41,2-2 0,0 0 1,0 1-1,0-1 0,0 1 1,-1 0-1,1 0-7,-2 1 1,0 0 0,0 0-1,0 0 1,-1 0 0,1 1-1,0-1-143,-1 1 0,1-1 0,0 1 1,-1-1-1,0 2 0,-2 0 0,-1 3 135,8-7 0,-1 0 1,-1 2-1,-2 1 1,0 1-1,0 0 1,-1 0-1,0 0 1,0 1-1,1-1 1,1-1-1,0 0 1,1-1-1,2-1-24,-4 3 0,1-1 1,2-2-1,1 1 0,-1-1 1,1 0-1,-1 1 0,-1 1 1,-2 1 8,4-3 1,-2 2 0,-2 0 0,0 1 0,0 0 0,-1 1 0,0-1-1,1 1 1,0-1 0,1 0 0,2-1 0,1 0 0,1-2-29,-5 7 1,1 0 0,2-1 0,2-1 0,0-1 0,1 0-1,1-1 16,-3 2 0,1-2 1,2 0-1,0 0 1,0 1 26,0 2 1,0 1 0,1 1-1,2-2 1,4-3-131,-5 9 1,14-5-105,31-3 1,13-8 188,-7-11 1,3-6 32,-2-2 1,4-1-1,2-3 1,-2-2 8,-4-3 1,0-3 0,-1-2-1,1 0 2,-2 2 0,-1-1 0,1-1 0,1 0 0,0-1-7,-3 1 0,0 0 0,0 0 0,1-1 0,0 0 0,0 0-4,2-2 1,0 1 0,-1-1 0,2 0 0,1-1 0,1-1-6,-5 4 1,0-1-1,2 0 1,1-1 0,1-1-1,-1 1 1,1-1-1,-1 1 1,-1 0 0,-1 2-30,2-2 0,-1 1 0,-2 0 0,1 1 1,0 0-1,1-1 0,1 0 0,2-1 39,-4 3 0,1-1 0,2-1 0,0 0 0,2-1 0,0 1 0,0-1 0,0 1 0,0 0 0,-2 0 0,0 2 0,-2 0 0,-2 1-8,9-3 0,-3 1 1,-2 1-1,-1 1 1,1 0-1,0 0 1,2 0 12,-4 1 0,1-1 0,1 1 0,1-1 0,-1 0 0,0 1 0,-2 1 0,-1 1 0,-2 1 24,5-2 0,-3 2 0,-1 1 1,-1 1-1,-1 0-93,11-3 0,-2 1 0,-3 1 22,2 1 1,-5 3 47,1 6 394,-45 17 1,-21 11 0,0-1-241,9-7 0,1 1 0,-5 1-91,5-3 0,-4 2 0,-1 0 0,-2 2 0,1-1 0,2-2 32,-1 2 1,1-2 0,0 0 0,-1 0 0,-3 3-46,6-5 0,-1 1 0,-2 1 0,-1 0 0,0 1 0,-1 0 1,1 0-1,0-1 0,2 0-41,0-1 1,1-1-1,0 1 1,1-1-1,-1 0 1,0 1 0,-1 0-1,-1 0-25,1 1 1,-2 0 0,-1 1 0,-1 0 0,1 1 0,-1-1-1,0 1 1,1-1 0,1-1 0,1 0 27,-1 0 0,1 0 0,0-1 1,1 0-1,1 0 0,-2 1 1,0 0-1,-2 1-26,3-2 0,-2 2 0,0 0 0,-1 1 0,-1 0 0,1 0 0,-1 0 0,1 0 0,0 0 0,1-1 0,2-1-9,-1 1 0,1-1 0,1-1 1,0 1-1,1-1 0,-1 0 0,0 0 1,0 1-1,-1 1 12,-2 0 0,0 2 0,-2 0 0,0 0 0,1 0 0,-1 0 0,1 0 0,1 0 1,1-2-1,3-1-1,-6 5 0,2-2 1,2 0-1,0-1 0,2 0 1,-1 0 30,-2 1 0,1 1 1,0-1-1,2 1 0,1-2-58,-2 3 1,2-1 0,1 0-1,3-1-46,-2 2 0,2-1 1,7 1-54,7 5 1,10-3 135,9-10 1,8-6 2,7-8 1,10-7-1,2-3 1,-1 0-2,-4-2 1,-1-1 0,1-2 0,2-1-1,-2 1 1,2-2-1,1-1 1,0 0-1,0-2 1,-1 1 2,-1 0 0,-2 0 0,0-1 1,0 0-1,1 0 0,0-1-3,-2 2 0,0-1 0,1-1 0,-1 1 0,2-1 0,-1 0 0,0 0-48,-1 2 1,0-1-1,-1-1 1,1 1 0,1 0-1,-1-1 1,1 1 0,0-1 5,-3 2 1,-1 0 0,0 0 0,1 0 0,0 0 0,1-1 0,1 1 0,2-2 0,1 0-13,-6 4 0,2-1 1,1-1-1,1 0 0,1 0 1,1-1-1,1 1 0,0-1 1,0 0-1,1 0 0,-1 0 1,0 0-1,-1 1 0,0 0 1,-2 0-1,-1 1 0,-1 1 35,8-4 0,-2 1 0,-2 1 0,-1 0 0,0 0 0,0 1 0,0-1 0,2 0 0,0 0 0,3-1 18,-7 3 1,2 0 0,1-2 0,2 1 0,0-1 0,1 0-1,0 0 1,0 0 0,0 0 0,-1 0 0,0 1 0,-1 1 0,-2 0-1,0 1 1,-3 0 0,-2 2-9,11-4 1,-4 2 0,-2 1-1,-1 1 1,-1 1 0,1-1-1,2 1-82,3-1 0,0 0 0,2 1 1,-1-1-1,-1 2 0,-2 0 1,-1 0 21,-1 1 1,-3 0 0,0 1-1,-2 0 1,2 1 136,8-3 1,1 1 0,-4 1 0,-6 3-69,5 7 482,-41 11 0,-11 5-205,-4 0 0,-5 2-157,5-4 1,-3 1-1,-2 1 1,0-1-51,-1 1 1,-1 0 0,-1 0-1,0 1-8,2-2 0,-1 0 1,-1 0-1,0 1 0,0 0-21,1-2 0,-1 0 0,0 1 0,0 0 0,-1 0 1,1 0-4,-2 1 1,0 1 0,0 0 0,0 0-1,-1 0 1,0 0-81,2-2 0,0 0 1,-1 1-1,0-1 0,0 1 1,1-1-1,-1 1 87,0 0 0,1 0 0,1 0 1,-1 0-1,-1 1 0,-1 0 0,-1 1-40,6-4 1,-1 1 0,-1 0 0,-1 1 0,0 0 0,-1 0 0,0 1 0,0-1 0,0 0 0,1 1 0,-1-1-18,1 1 1,-1-1-1,0 1 1,1 0-1,-1 0 1,0 0-1,0 0 1,0 0 0,1-1-1,-1 1 1,1 0 0,0 0 1,0-1 0,0 0 0,0 1 0,1-1-1,-1 0 1,0 1 0,1-1 0,0 1 0,-1-1 0,1 1-11,1 0 1,-2 1 0,0 0 0,0 1 0,0-1 0,1 0 0,1 0 0,0 0 0,2-2 0,2 0-1,1-1-22,-6 5 1,3-2-1,2 0 1,0-1 0,0 2-18,-1 2 0,-2 0 0,1 1 0,3-1 0,6-3 459,-3 7 1,14-4-522,21-5 0,10-4 340,3-8 0,4-5-218,-5-3 1,3-2 0,2-1-1,0-2 0,0-2 0,0-1 0,1-3 0,3-1 0,-7 1 0,2-1 1,2-1-1,2-2 1,-1 1-1,1-1 1,-2 0-1,0 1 0,0 0 0,0 0 0,-2 0 0,1 0 0,0-1 0,2 0 0,0 0-8,-3 1 1,2-1-1,0 0 1,1-1-1,0 0 1,0 1-1,0-1 1,0 0-1,-1 1 1,-1 1-146,2-2 0,-1 1 1,-1 0-1,0 0 1,0 1-1,0-1 1,2 0-1,2 0 136,-3 1 0,1-1 0,2 1 0,0-1 0,0 0 0,2 0 0,-1 0 0,1 0 0,-1 1 0,0 0 0,0 1-19,0 0 1,-1 0 0,1 0 0,0 1 0,0 0 0,0 1 0,-1-1 0,1 0 0,0 1 0,-1-1-1,1 1 29,-2 0 1,0-1 0,0 1-1,0-1 1,0 1 0,0 0 0,0 0-1,-1 0 1,1 1 0,0 0-1,-1 1-27,3 0 0,0 1 1,1-1-1,0 1 1,0 1-1,-1 0 1,-1 0-1,-2 2 1,-3-1-1,-2 2-49,10-3 1,-5 3-1,-3 0 1,2 0 64,4 0 1,1 0-1,-3 1 1,-8 2 17,4 7 514,-42 7 0,-11 4-294,1-2 0,-5 2 0,-2 1 0,1 0-143,-4 0 0,1 1 0,-3 1 0,-2 1-50,7-5 1,-3 2-1,-1 1 1,-2 1 0,0-1-1,0 1 1,2-2 0,2 0-28,-2 0 0,3 0 0,0-1 0,0 0 0,-1 0 0,-1 1 10,1 0 1,-1 0 0,-1 0 0,-1 1 0,1 0 0,-1-1 0,2 0-1,1 0 17,-3 1 1,2-2 0,1 1 0,-1-1-1,0 1 1,-1 1-24,4-1 1,-1 0 0,0 1 0,-1 0 0,1 1 0,-1-1 0,2 0 0,1-2-73,-1 2 1,0-1 0,1-1 0,1 1 0,-1 0 0,0 0 56,-3 3 0,-1 1 1,-1 0-1,2 0 0,1-1 1,5-1 110,-2 3 0,4 0 1,1-2-178,-5 6 0,5-2 454,13-4 0,7-2-609,14 6 111,5-16 1,5-3 55,9-2 1,7-4 15,-10-3 1,4-2-1,3-2 1,1 0-1,1-2 39,-3 2 0,0-2 0,2-1 0,1 0 0,0-1 0,0 1 0,0-1 9,-3 1 1,0 1 0,0-1 0,0 0-1,1 0 1,0 0 0,0-1 0,0 0-6,0 0 0,0 0 1,0-1-1,1 0 1,0 0-1,0 0 0,-1 0 1,0 1-1,-1 0-72,3-1 1,0 0 0,-1 0-1,-1 0 1,1 1 0,-1 0 0,1-1 54,-3 2 1,0 0-1,0 0 1,0 0 0,0 1-1,0-1 1,0 0-1,1 1-74,-1-1 0,0 1 0,1 0 0,-1-1 0,1 1 0,-1 0 0,1 1 0,-1-1 96,4 0 0,0-1 0,-1 1 1,1 0-1,0 1 0,1-1 1,0 1-9,-3 1 1,1 0 0,0 0 0,1 0 0,0 0 0,0 1 0,-1 0 0,0 0 0,-1 1-37,4-1 1,-1 2-1,-1-1 1,0 1 0,-1 0-1,1 0 1,-1 0 3,4 0 0,0-1 1,0 0-1,-2 1 1,-1 0-1,-3 2 41,0 1 0,-1 1 0,-4 2 0,-7 1 1301,2 7-867,-35 9-224,-5-5 0,-4 1 437,-10 3 1,-6 2-546,11-6 1,-4 1-1,-1 1 1,-2 1 0,-1-1-66,2 0 0,-2 0 1,0 0-1,-1 0 0,0 0 1,0 0-20,-1 1 0,1 0 0,-1 0 0,0-1 1,0 1-1,0-1 4,0 1 1,-1 0 0,0-1 0,0 1 0,2-2 0,2 0 4,-3 2 0,1-1 1,2-1-1,1 1-222,2-1 1,0-1-1,2 1 1,0-1 194,-3 3 0,1-1 0,2 1 201,-6 2 0,8 1-530,19 2 0,8-3 66,24 0 309,-5-11 0,6-2 0,3-2-88,2-5 1,3-3-1,2-3 1,1 0 0,-1 1 29,-4 1 0,-1 0 0,0 0 1,2-1-1,1 0-1,-1 0 1,2-1 0,1 0-1,0 0 1,1-1 0,-1 1-1,-2 0-74,2-1 1,-2 1 0,-1 0-1,1 0 1,1 0 0,2-1 63,-4 2 1,1 0 0,2-1 0,0 1 0,1-1 0,0 1 0,0-1 0,0 1 0,0 0-117,0 0 1,0 1 0,0 0 0,0-1-1,0 1 1,0 1 0,0-1 0,-1 0-1,1 0 138,-1 0 0,1 1 0,-1-1 0,0 0 0,0 0 1,0 1-1,-1 0 0,0 0 0,-1 1-48,5-1 1,-1 1-1,1 0 1,-2 0-1,-1 1 1,-2 0-1,-3 1 36,5 0 1,-4 1-1,-3 0 1,0 0 217,3 2 1,-2 0-1,-3 1-197,2 0 1,-6 2 498,-3 10-281,-39 1 0,-21 5 0,0-1-161,11-4 1,0-2-1,-4 2-31,6-3 0,-3 0 0,-1 1 0,-2 1 0,0-1 1,0 0 54,-2 1 0,-2 0 0,0-1 0,1 1 0,0-1 0,2 0-42,0 0 1,2-1 0,0 1 0,0-1 0,-1 1-13,-1 0 1,-1 1-1,-1 0 1,0 0-1,3-1 1,2 0 49,0 0 1,3-1-1,2 0 1,0 2-160,-7 9 0,2 1 0,5 0 22,7-4 1,7 1 441,5 7 0,10-3-462,19-13 1,9-5 60,-7-1 0,2-2 0,1 0 8,7-1 0,1-1 0,2 0 3,-6-1 0,1-1 0,1 0 0,4-1 3,-5 0 1,2-2 0,3 1-1,1-1 1,-1-1 0,0 1 0,-1 0-223,-1 0 0,-1 0 0,0 0 0,-1 0 0,3 0 0,3-1 169,-8 1 0,3 0 1,1-1-1,2 0 1,0 0-1,1 0 1,0 0-1,-1 0 0,-1 0 1,-2 0-1,-2 1-85,4-1 1,-3 1 0,0 0 0,-2-1 0,0 1 0,2 0 0,1 0 94,1 0 1,1-1-1,2 1 1,0 0-1,0-1 1,-2 1-1,-1 1 1,-2-1-45,4 1 0,-2 0 0,-2 1 0,-1 0 0,0 0-78,4 0 0,0 0 1,-1 0-1,-2 1-20,5-1 0,-1 2 1,-3-1-139,-6 1 1,-2-1 0,-1 1-1320,7 1 1,-14-2 1476,-24-4 1,8 3 0,-33-5 0</inkml:trace>
  <inkml:trace contextRef="#ctx0" brushRef="#br0" timeOffset="658427">18627 11621 6537,'-2'-7'219,"1"2"87,-18 1 1,-5 2-307,8-1-925,-10-1 0,1 1 441,11 0-336,-9 1 1,12 1 0,-4 0 0</inkml:trace>
  <inkml:trace contextRef="#ctx0" brushRef="#br0" timeOffset="660329">17794 11826 6921,'3'6'3147,"-1"-1"-747,-2-5-2202,1 6 180,-1-4 12,0 5-20,0-7 1178,0-11-1184,1-2 45,0-14-930,0-3 683,1 0 0,1-3-816,-2 5 1,1-1 644,-1 1 1,1-1 0,-1 0-90,0-8 0,0-2 38,-1 9 1,0-4-1,0-1 1,0 1-798,1-3 0,-1 0 1,0-1 815,-1 8 0,0-2 0,-1-1 0,1 1 1,1 1-436,1-1 1,2 2 0,-1-1 0,0 1 456,-2-2 1,0-1 0,-1 1 0,2-1 6,1 0 1,2 0 0,0-1 0,-1 1-254,-1-1 0,-1 1 0,1-1 0,-1-2 241,0 5 0,0-1 0,1-1 0,-1-1 1,0 0-1,0-1-131,-1 0 0,1-1 1,0 0-1,-1-1 1,1 1-1,-1 0 154,0 0 1,0-1 0,0 1-1,0 0 1,0 0 0,0 0-11,0 2 0,-1-1 0,1 0 0,-1 1 0,0 2 0,1 0 11,-2-3 0,1 1 0,-1 1 0,1 0 78,-1 1 0,1 0 1,-1 0-1,0 1-65,-1 1 0,0 1 1,-1 0-1,2 1-10,1-7 0,0 0 0,0 2-1,-2 3 1,-2 1 0,1-1-33,1 0 0,0-2 0,0 0 1,0 3 24,-3-7 1,0 0-32,0 3 1,-1-1 0,1 4 479,1 9 0,1 1-546,0-7 0,0 0 65,2 7 1,0 0-67,0-5 1,1 0-24,1-7 36,2 11 1,0 0 0,1-7 52,4-5-10,-2 17 1653,-1 4-1553,0 4-53,-2 3 1554,0 2-1599,-1 1 3316,0 2-3178,2-4 567,-1 1-651,3-4 80,-1 2 233,0-2-36,-2 3-199,0 0 2,-2 1 242,0-1 226,0 0-274,0-1-12,0 2 29,0 0 86,0 1-19,0 0-28,0 0-45,0-3 104,0 0-158,0-1 18,2-3-258,1 2-146,4-5 40,5 0 106,4-1 0,2-1-359,-3 2 0,2 0 356,9-6 0,1 1-732,-3 2 0,0 0 735,4 0 0,0 0-1325,2-1 0,2 0 1325,1-1 0,2 1 0,-11 4 0,1 1 0,-1 0-301,1-1 0,1 0 1,2-1 284,1 0 1,5-2 0,0-1 0,1 1 0,-4 1-443,5-2 1,-2 1-1,2-1 443,-5 2 0,4-1 0,0-1 0,-1 2 0,-4 1-155,1 0 1,-4 3-1,0-1 150,0 1 1,0 0 0,-1 1-8,0 0 1,0 1 0,-1 0-22,12-2 1,0 0 8,-6 2 0,2 1-108,-2 2 0,5 1 0,-1 1 0,-2 0 145,-7 0 0,-1 1 0,2 0 2,4 0 0,5 0 0,-2 0 0,-3 1-3,2 2 0,-3 0 223,1 0 1,-1 1-169,-1 1 0,-1 0-17,-1 1 0,0 0-19,-2 1 1,1 1 35,6 2 0,2 2 1,-1 3 0,0 1-6,-1-1 1,0 2 16,-4 1 1,-1 1 34,1 5 1,-1 1-53,-6-4 1,0 0-15,6 7 1,1 2-8,-3 0 0,0 2 1,-1-2 80,0 0 0,0 1-107,-7-7 1,3 1 0,-1 1 0,-2-2 14,2 3 1,-1 1-4,-1-2 0,1 1 0,-2 0 5,4 4 0,0 0-16,-5-5 0,2 2 1,0 0-1,-2-3-1,4 7 0,-1 0 23,-3-7 1,2 3 0,0 0 0,-2-2-24,4 6 0,0-1 282,-3-5 0,1 2 0,-1-1-265,2 1 1,-1 0 0,0-1 21,2 5 0,1 0-36,-4-5 0,1 1 0,0 1 32,-2-1 0,0 1 0,0 0 0,-2-2-124,0-2 1,-1-1 0,0 1 98,1 3 1,2 2-1,-1 0 1,-2-2 95,2 3 0,-1 0-6,0-1 0,0 2 0,0-1-79,3 5 0,0-1 1,-3-5 1,1 2-1,1 0 43,2-1 1,2 1 0,0 0 0,0 0-50,0-3 1,-1-1 0,1 1 0,0 0-102,-1-1 0,1 0 1,0 1-1,0-1 1,-1-1 94,2 1 1,0-1-1,0-1 1,-1-1-10,1 2 0,-1-2 0,1 0 162,0 0 1,1 0 0,1 2-162,1 0 0,2 2 0,1 0 0,-1-1-286,1 1 1,-1-1 0,2 2 284,-5-6 0,2 1 0,0 2 0,2-1 0,-2 0 0,-2-3-53,1 1 1,-2-2 0,0 0-1,1 1 52,1-1 1,1 3 0,0-1 0,-1 0-1,0-2 15,6 6 0,-1-2 0,0 1-1,1 0 0,1 0 0,-1 0-14,-6-6 0,-1-1 0,1 1 0,0 0 44,0-1 0,-1 0 0,1 0 0,4 1-34,-4-1 1,4 0 0,0 2 0,2-1 0,1 1 0,-1-1 0,-2 0-11,3 0 0,0-1 0,-1 0 0,0 0 0,1 0 0,1 1-1,-2-1 1,2 1-1,0 0 1,0 0 0,0 0-1,1 0 1,-1-1-6,0-1 1,0 0 0,1 0 0,0-1 0,-1 0 0,-2-1 0,-1-1 5,6 3 0,-4-1 0,1-1 0,1 0 1,0 1 1,2 1 0,0-1-1,0 0 1,-3-1 6,-2-1 1,-1-1-1,0 0 1,1 1-103,2 0 1,2 1 0,1 0 0,1 0 0,0 0 82,-5-2 1,1-1 0,0 1-1,0 0 1,0-1 0,0 1 21,0-1 1,0 1 0,-1-1 0,1 0 0,1 1 0,0-1-18,1 0 0,2 0 0,0 0 0,0 0 0,0 0 0,-2-1 0,-2-1 3,5 1 1,-4 0 0,1-1 0,1 0-6,-4-1 1,3 0-1,-1 0 1,1 0 0,-1 0-1,-3-1 107,3 0 1,-2 0-1,-1 0 1,3 0-98,2 0 0,3 0 1,1 1-1,0 0 0,-3-1 8,-1 0 1,-1 0 0,-1-1-1,2 1-10,-2 0 0,3 0 0,0 0 0,-1 0 0,-3-1 199,7 2 0,-3 0 0,2-1-213,-1 1 0,2 0 0,0 0 0,-2-1 129,1 1 0,-2-1 0,2 0-117,-4 0 0,2 0 0,-1 0 0,-3-1-1,-2-1 0,-2 0 1,0 0-41,6 2 1,2-1 0,-2 1 93,-4-2 1,0 1 0,-1-1-66,-1 0 0,-1 0 0,-1-1 840,3 1-1,-4-1-749,-9-1 62,-5-2 861,-9-2-773,-10-2-220,-1-1-699,-13-2 635,-5-2-18,-9-1-181,1 2 1,-2 1 254,6 0 1,-1 1-11,3 0 1,-2 0 0,-1 0-413,5 1 1,-2 0 0,0 0 0,-1-1 374,-5 1 0,-1-2 0,-1 1 0,0 0-196,7 1 0,-1-1 0,1 1 0,-1-1 0,0 1 209,-1-1 0,-2 0 1,1 0-1,0 0 0,1 0-28,-2 0 0,1 0 1,1 0-1,-1 0 36,-3-1 0,0 1 0,-1-1 0,0 1-68,6 0 1,0 0 0,0 0 0,-1 0 0,0 0 94,-1 0 0,1 1 0,-1-1 0,-2 0 0,-1-1-21,6 2 0,-1-1 0,-1 0 1,-1 0-1,-1 0 0,0 0 1,-1 0-1,1 0-1,1 1 1,0-1 0,0 0 0,-1 0 0,0 0 0,0 0 0,-1 0 0,1 1 0,0-1 11,0 0 1,-1 0 0,0 0 0,1 0 0,-1 0-1,0 0 1,1 0 0,-1 0 0,0 0-12,1 1 1,-1-1 0,-1 0 0,1 0 0,0 0 0,1 0 0,0 0 0,0 0-1,2 0 16,-3 0 0,2 1 0,1-1 0,0 0 0,0 1 0,-1-1 0,1 0 1,-2 0 0,0 0 1,0 0-1,0 1 0,0-1 1,0-1-1,0 1-30,-1 0 1,1 0-1,-1 0 1,0 0 0,0 0-1,0-1 1,0 1 20,0 0 0,0 0 1,0-1-1,0 1 1,0 0-1,-2-1 1,-1 0 10,4 1 1,-1-1-1,-1 0 1,0 0-1,-1 0 1,-1 0-1,0 0 1,0 0-1,1 0 1,-1 0-1,4 0 1,-1 0 0,-1 0-1,1 0 1,0 0 0,-1 0 0,1 0-1,0 0 1,-1-1 0,1 1-1,0 0 3,-1 0 0,1 0 0,0 0 0,-1 0 0,1 0 0,0 0 0,0 0 0,0 0 0,0 0 0,0 0 0,1 0 9,-2-1 1,0 1 0,0 0 0,1 0 0,-1-1 0,1 1 0,1 0 0,0 0 0,1 0-1,2 0-9,-5 0 1,2 0-1,2 1 1,0-1-1,0 0 1,0 1-1,0-1 2,-6 0 1,1-1 0,0 1 0,-1 0 0,1 0 0,0 0-3,1 0 0,0 0 0,0 0 0,0 0 0,0 0 0,0 0-18,1 1 1,2-1 0,0 1 0,-2 0 0,0-1-1,-4 0-2,6 1 0,-3 0 0,-2 0 0,-1-1 1,0 1-1,-1 0 0,1-1 0,0 1 0,3 0 1,2 0 15,-2 0 0,2 0 1,2 1-1,1-1 1,-1 1-1,-2-1 0,-1 0-1,2 1 1,-2-1-1,-2 0 1,0 1 0,-1-1-1,0 0 1,1 0-1,2 1 1,2-1 0,3 1 2,-8 0 0,3-1 1,3 1-1,0 0 0,-1 0-11,1 0 0,-1 0 0,1 1 1,0-1-1,0 0 13,1 0 0,0 0 0,1 1 0,-1-1 0,1 0 0,-7 0 0,0-1 0,0 1 0,1 0 28,1-1 0,0 1 0,0 0 0,-1 0-19,0-1 1,-1 0-1,-1 0 1,1 0-1,-1 0 8,2 0 1,1 0-1,-1 0 1,1 0-1,-1 0-11,2 0 1,-1 1 0,1-1 0,0 0 0,1 0-7,-3-1 0,0 1 0,2-1 0,2 1 30,4 0 1,1 0 0,1 1-32,1-1 0,0 0 0,1 0 83,-11-1 1,1-1-83,4 1 0,-1 0 1,-1 0 1,-2 0 0,3 1-3,1 0 0,1 0 1,0 0 0,-1 1 0,4 0 417,6 1 1,2 2-390,-18-1-22,2 1-3,3 0 2,-3 0 1345,-3 0-1313,10 0-37,3 0 1770,19 0-1902,2 0-3145,3 0 2180,7-1 749,-1 0 348,19-8 0,-16 6 0,9-5 0</inkml:trace>
  <inkml:trace contextRef="#ctx0" brushRef="#br0" timeOffset="661396">19596 8316 10085,'-6'0'1408,"-18"8"1,-6 6-990,10-5 0,-1 2-1239,-7 3 1,-7 3 0,-2 2 0,1 0 1049,7-4 1,0 1-1,-1 1 1,1-1 0,-1 1-385,-1 0 0,-1 1 1,1-1-1,-1 1 1,0 0 242,-1 1 0,-1 0 0,1 1 0,0-1 0,2 0-145,0-1 0,1 0 1,2-1-1,-1 1 101,1 0 1,-1-1-1,1 1 1,1 0-141,0-1 0,2-1 1,-1 1-1,0 1 111,-2 3 0,-2 0 0,1 1 0,3 0 7,0 2 1,2 1 0,1-1-68,1-1 0,0-1 0,7 1 19,7 1 0,10-2 14,23 0-23,-2-13 0,2-2-32,8-2 1,3-2 51,-7-2 0,0-1 0,5-1 15,-2-2 0,3-1 0,3-2 0,1 0 0,0 0-22,-6 1 1,1-1 0,1 0-1,0-1 1,1 1 0,0-1 0,-1 1 7,2-1 1,0 0-1,0-1 1,0 1 0,0 0-1,0-1 1,0 1-6,-3 0 1,1 0-1,0 0 1,-1-1-1,1 1 1,-1 0-1,-1 0 1,-1 1 17,2-1 0,0 0 0,-2 1 0,0-1 0,0 1 0,0 0-124,6-1 1,0 0 0,-1 1 0,0-1-1,0 1 119,-2 1 0,0 0 0,-1 0 0,-1 0 0,0 1-30,4-1 0,-1 1 0,0 1 0,-2 1-182,-1 1 1,-1 2 0,-1 0 0,-4 1 216,9 2 0,-11 6 594,-19 14 0,-12 4-468,-19-4 0,-10 0-63,12-6 0,-3 1 0,-1 1 0,-1-2 23,0-1 1,-2-1 0,0 0 0,-1 0-3,0 2 1,1-1 0,-2 1 0,0-1-15,4-3 1,0 0 0,-1 0-1,-2 1 1,-1 1 6,1-1 0,-2 2 1,-2 1-1,-1 0 0,0 1 1,0-1-1,2-1 1,2-1-61,1 0 0,2-1 0,1-1 1,0 0-1,0 0 0,-3 2-85,2 0 0,-3 1 0,-2 1 0,1 0 0,0 0 0,1-1 0,3 0 0,3-2 68,-2 2 0,3-1 0,2 0 0,0-1 154,-3 5 0,1-1 0,2 0-287,-4 5 0,5 0-18,8-4 0,4 0-73,9 11-10,24-19 1,14-4 0,0-2 233,-9-2 0,0-2 0,3-1 19,1 0 0,3 0 0,2-1 0,0-1 0,-2-1 11,3-2 0,-3 0 0,2-2 1,3 0-18,-6 2 1,3-1-1,2-1 1,1 0 0,1 1-1,-2-1 1,-2 2 1,1-1 1,-3 0 0,1 1 0,-1 0 0,1 0 0,2-1 4,-3 1 1,2 0 0,0 0-1,0 0 1,1 0 0,0 0 0,0 1-1,-2 1-21,3 0 1,0 0 0,0 1-1,-1 0 1,0 1 0,-1 1-1,-1 0-107,1 2 1,-1 0 0,-1 0 0,-1 2 0,0-1-1,0 0 113,5 1 1,1-1 0,-2 1 0,-2 1-1,-4 3 81,3 4 0,-5 3 0,-9 2 55,-15 4 1,-8 1 21,-9 3 0,-8 1-91,2-6 0,-2 0 0,-3 0 39,-4 2 0,-2 0 0,-7 3 55,10-9 0,-4 2 1,-3 1-1,-2 1 0,0 0 1,-1-1-1,3 0 1,1-2-166,1 1 0,1-2 1,1-1-1,0 1 1,-2 0-1,-2 1-1,2-1 1,-2 1 0,-1 1-1,-2 1 1,0-1 0,0 1-1,2-2 1,1-1 0,2-1 5,-7 4 1,2-2 0,2-2-1,1 1 1,-2-1-7,1 1 0,0 0 0,-1 0 0,2 0 0,-1 0-1,2-1 0,1 0 0,0-1 0,0 1 0,1-1-23,-4 3 1,0 0 0,2-1 0,0 1-85,-3 2 0,1 0 0,3-1 40,6-3 0,3 0 0,1 0 248,-1 2 0,8 1-488,23 14 190,24-17 45,-1-7 0,8-5 83,-14-5 0,4-3 0,1-2 1,0 0-1,0 1 1,-2 0 0,0 1 0,0-1 1,1 0-1,1-1 43,2-1 0,2-1 1,0 0-1,2-1 1,0 0-1,1 0-72,-5 2 0,1-2 0,1 1 1,1-1-1,0 0 0,-1 1 0,1-1 1,0 1-32,-1 0 0,1 1 0,-1-1 0,1 1 0,0-1 0,-1 1 0,1 0 0,-1 0 11,0 0 1,0-1-1,0 1 1,0 0-1,0 0 1,-1 0-1,0 1 1,-2 1-124,6-1 1,0 0 0,-1 0 0,-2 1-1,-2 2 1,-3 1 44,5 1 1,-4 3-1,-3 1 116,5 2 0,-5 4 145,-9 3 1,-7 2 959,-6 20-844,-19-15 0,-11 3 0,-4-1 1,2-1-121,2-1 1,1-1 0,-4 0-69,1-1 0,-4 2 0,-1 0 0,0-1 0,2-2 189,-5 1 0,2-2 0,-1 1-127,0-1 0,0 1 0,-1 0 1,3 0-108,0-1 0,3 0 0,-1 0-28,-5 3 0,1 0 0,5 0 745,7-4 0,7 1-1067,18 19 246,27-12-720,1-9 1,7-3 811,-7-5 0,1-3 0,2-1 13,-3 0 0,2 0 1,0-1-1,1 0-18,-2-2 1,1 0 0,1 0 0,0-1 0,1 1-79,-3-1 0,1 0 1,1-1-1,0 1 1,1-1-1,0 0 67,-3 0 0,0 0 0,-1 0 0,2-1 0,1 0 0,2 0 0,4-1-112,-12 1 1,2 1 0,2-2 0,2 1 0,1-1-1,1 0 1,1 0 0,0-1 0,1 1 0,-1 0 0,0-1-1,0 1 1,-1 0 0,-1 0 0,-2 0 0,-1 1 56,5-1 0,-3 0 0,0 0 0,-2 1 0,0-1 0,0 1 0,0-1 0,0 1 0,2-1 0,1 0 0,2 0-9,-6 0 1,3 0-1,0 1 1,1-2 0,2 1-1,0 0 1,0-1-1,1 0 1,-1 1 0,1-1-1,-1 1 1,-1-1-1,0 1 1,-1 0 0,-2 0-1,-1 0 1,-2 1-243,10-2 0,-2 0 0,-1 0 0,-2 1 1,-1 0-1,0 0 0,-1-1 0,0 1 1,1 0-105,1 0 0,0 0 1,-1-1-1,0 1 1,0 0-1,0 0 0,0-1 1,0 1 352,2-1 0,2-1 1,0 0-1,0 0 0,0 1 1,-3-1-1,-2 1 0,-2 1 1,5-1-1,-4 0 0,-2 1 1,1 0-1,0-1 1,0 0-1,1-1 0,-1 1 1</inkml:trace>
  <inkml:trace contextRef="#ctx0" brushRef="#br0" timeOffset="673020">17767 15226 5882,'7'10'9,"-1"-2"1234,-6-8 283,0 0 1708,9 11-2445,-7-8-60,7 8-63,-8-11 2610,0 0-1884,0 1-1496,-15 3-103,1 0 138,-11 1 1,-4 2 33,-2 7 0,-2 2-645,1-3 0,0 2 680,9 0 0,0 1 0,2-1 39,0 4 1,1 0-36,0 2 0,0 2-8,-3 0 0,0 2-25,7-2 0,1 3 0,1-2 45,-6 3 1,1 1-12,6-1 1,2 2 0,1-4-89,2-5 1,2-1-26,-1 3 0,4-2-152,10 3 128,7-3 9,13 0-21,-1-9 1,7-1-1,-2-2-76,2 1 1,2-2-601,-7-2 1,3 0 0,0 0 0,-2-2 410,-1-1-1,-2-3 1,0 0 12,3 0 1,0-2 0,0 0-697,0 0 1,0-2 0,1 0 233,-1-2 1,0 0 0,0-1-235,-4 1 1,0 0 0,0-2 1069,1-1 0,0-1 1,-3 2-1,12-5 1,-4-2-1</inkml:trace>
  <inkml:trace contextRef="#ctx0" brushRef="#br0" timeOffset="673233">18313 15363 12098,'6'0'3276,"-1"1"-1273,-5-1-1995,1 45 24,-1-21 1,0 3 0,0 0-1126,0 1 1,1-1 0,-1 1 671,0 3 0,0 0 0,0-2-69,0 0 0,0-3 650,0 12-1799,-1-9 1,2-1 1021,8-1 0,-6 0 1,5-19-1</inkml:trace>
  <inkml:trace contextRef="#ctx0" brushRef="#br0" timeOffset="673507">17248 16346 11286,'0'6'907,"0"-1"878,0-5-1169,41 2-405,-22-1 0,1-1-905,7 1 1,3 0 0,0-1 719,-2 1 0,-1-1 0,4 0 1,0-1 1,2 0-1,2-1 1,2 1-1,0 0-242,-1-1 1,2 1 0,0-1 0,2 1 0,-1-1 0,0 1 134,-5-1 0,1 1 1,0-1-1,0 1 1,0-1-1,0 0 1,0 1-198,2-1 0,0 1 0,0-1 0,0 1 1,1-1-1,-1 1 0,1 0-133,-3 0 0,0 0 1,1 1-1,0-1 1,0 0-1,-1 1 0,-2-1 1,0 1-247,7-1 1,-2 1-1,-1-1 1,1 1 0,1-1 438,-3 1 0,3 0 0,2 0 1,-2 0-1,-1 0 0,-3 0 1,-6 0-1,1 0 0,-5 0 1,-1 1-1,10 0 0,1 0 1</inkml:trace>
  <inkml:trace contextRef="#ctx0" brushRef="#br0" timeOffset="679937">1612 12427 10440,'-4'-6'404,"2"2"1763,2 4-1806,29-5-89,-16 4-161,8-1 0,3 0-83,14 6-28,-4-2-260,-11 0 0,1 0 259,1-1 0,1-1 1,-5 1 0,3-1 266,2-1 1,4 0 0,2 0-1,0-1-167,1 0 1,1 0-1,0 0 1,0 0-551,-1 0 0,0 0 1,1 0-1,0 1 451,-1-1 0,1 0 0,0 1 0,-1-1 0,-4 1 0,10 0 0,-2 1-12,-7-1 1,3 1 0,1 0 0,0 0 30,2 0 0,1 0 0,0 0 0,-2 0-595,-4 0 1,-1 0 0,0 0 0,1 0 576,4 0 1,1 0-1,0 0 1,-1 0 15,3 0 1,-1 0 0,-1 0-18,-8 0 0,-2 1 0,3-1-13,4 1 0,3 0 1,0 0-1,-3 0-915,5 1 0,-1 0 926,-5 0 0,1 0 1,-3 0 1,1 0 0,-2 0-346,-1 0 0,1 1 314,-3-2 0,2 1-232,9 0 0,2-1 264,-11 1 0,2-2 28,-1 1 1,4-1 0,2 1 0,-3-1 138,1 0 0,-2 0 0,2 0-183,-4 0 1,1 0 0,-1-1-1,0 1 16,1 0 0,-1 0 0,-1-1 14,1 1 0,-1 0-14,0-1 0,0 1-188,-2 0 0,0 0 188,0 0 0,-1 0-6,0 0 1,0 0 2,-1 0 1,0 0 120,0 0 1,1 0-119,-1 0 0,1 0 22,0 1 0,0-1 454,1 1 1,0-1-476,1 0 1,0 1-2,1-1 0,0 0 0,0 0 0,2 0 1,5-1 0,4 1 0,0 0 1,-8-1 1,1 1 0,0 0 0,-1 0-36,1 0 1,0 1 0,0-1-1,-1 0 33,8 0 0,0 1 0,-5 0 0,-4 1 0,-2 0-1,0 0 0,2 0 211,2 0 0,5 0 0,-2 0-219,-5 0 0,-2-1 0,2 1-10,5 0 0,1 0 1,-2 0 16,3-1 1,-2 1-239,-3-1 1,-1 0 104,-7 0 1,-2 0-149,6 0 1,-2-1-2663,10 2 2945,-17-1 0,-2-1 0,-15 1 0</inkml:trace>
  <inkml:trace contextRef="#ctx0" brushRef="#br0" timeOffset="681451">6227 12454 6666,'9'1'1862,"-2"0"-468,-7-1 121,0 0-1515,14-6-8,-7 2 8,16-7 73,-14 7 218,5-1-154,-4 2-39,-1 1 20,0 0-46,-1 2 74,-1-1 25,1 1 246,3 0-165,12 1-216,-3-1-33,9 2 56,-14-2-53,13 0 266,-7 0-1,10-1 1,2-1-269,-6 1 0,0-1-381,6 0 1,0 0 361,-8 0 1,-1 0 15,11 0 0,2-1 0,-18 1 0,1 1-1,9-2 0,3 1 11,-3-1 0,2 0 0,-1 1-1581,8-1 0,-1-1 1571,-6 1 0,0 1 0,-3-1 1,-4 1 1,-1 0-1053,0 0 1,1 0 1023,-2 1 1,1-1-117,14 1 1,2 0 139,-6 0 0,0 1-217,6 0 1,-1 1 220,-10 0 1,0 0 33,2 0 0,1 1 758,-8 0 0,3-1-793,1 0 0,4 0 0,0-1 3,4 0 1,0 1 0,-1-1-4,-4 0 0,-1 0 0,0-1 0,6 1 0,1 0 0,-3-1-17,-4 1 0,-2-1-712,1 0 1,1-1 704,-2 1 0,2 0 55,3-1 1,4 0-1,-1 0-46,-8 1 0,-1-1 1,2 1 13,7-1 0,3 0 0,-4 0-1,0 0 1,-3 0-8,3 0 1,-2 1 6,-10 0 1,0 0-355,14-1 1,-1 1-1213,-6-1 560,4 0-770,-31 1-660,-8 1 2438,-14 0 0,11 0 0,-5 0 0</inkml:trace>
  <inkml:trace contextRef="#ctx0" brushRef="#br0" timeOffset="682839">1502 12045 6610,'5'6'1954,"-1"-1"-778,-4-5 1078,0 0-2125,11 3 232,5 2-333,5 0 9,-5 0-37,7-4 8,-7 0 0,5-2 1,1-2 72,8-4-78,-3-3 0,3-3-14,-7-1 1,0-2 0,-1-1-1629,7-2 1,-1-2 1626,-4 2 1,0 0 0,-2 0 11,-1 1 0,-1 0-1139,2-1 1,-1-1 1138,1 0 0,0-2-171,-2 4 1,2-3-1,0-1 169,2-2 1,1-3 0,0 0 0,-1 1-261,0 0 0,-1 2 0,1-3 228,-5 4 0,2-3 0,0 0 0,-1 1 0,-5 3-11,2-4 0,-2-1 8,-1 1 1,1-5 0,0 0-1,-1 1 13,0 0 1,-2 2 0,1-2 23,-2 3 1,1 0 0,0-1 0,-1 3-1,0-3 0,0 3 0,1-1 3,1-1 0,0 1 0,0 0-3,2-3 0,2-1 0,-1 2 0,4-3 0,0 0 0,-3 3-2,3-1 1,0 0-22,-2 4 1,2-3 0,1 0-1,-3 4 0,0 0 1,-1 1-156,5-6 1,0-1 9,-6 10 0,-1 0 68,0 1 1,1-2 68,2-3 0,2-1 1,2-1 63,0 1 1,1 0-1,0-1-30,0 1 0,0-1 0,0 1-31,-1 4 1,-1 1 0,-1 3 27,-3 3 0,-1 2-296,-1 0 0,1 0 260,15-9-11,-11 8 1,1 0 43,9-5 561,-11 8 0,0 0-558,5-1-11,1 2 6,-2 3 5,0 1 0,1 3 165,-2 2 0,2 3 43,5 6 1,1 3-167,0-3 0,0 1-450,1 6 1,-2 1 447,-11-4 1,0 0-41,0 1 0,1 1-17,10 8 0,0 2 17,-6-5 0,0 1 310,-4-4 1,2 2 0,0 0-291,0 3 1,0 0 0,-1 0-281,4 4 1,0 1 261,-4-3 0,2 1 0,-2-1 224,2 3 0,-2-1-226,1 1 0,0 1-2,-1 0 1,0 0-2,0 0 0,0 0 1,0-1 1,0 1-20,0 0 0,-1-1 17,1 0 0,1-1-82,-1 1 1,0-1 85,0 0 0,1 0 1,-1-1 1,0 1-2,0-1 0,0 0 0,-1-1 0,1 2 65,1 3 0,2 4 1,0 0-27,-6-8 0,1 1 0,0 0 1,0-1-40,-1 1 0,1 0 0,0 0 0,0-1-43,3 6 1,-1-1-1,-1-3 42,-1-4 0,-2-3-18,1 1 1,1-1 18,-1-1 0,2 1-9,8 5 1,3 0-128,-2-4 0,2 0 0,0 0 139,-5-4 0,-1 0 0,2-1 29,4 2 1,1 0 0,-2-3 78,-2-2 0,-1-3-108,1 0 0,0 0 299,0 0 1,1-1-330,-1 0 1,3-1-201,-3-1 0,2 0 1,-1 0 175,5 0 1,0 0-17,-4-1 1,1-1 0,-2 0-25,3 0 0,-1-1-35,0 0 0,1-1 11,-2 1 1,0-1 37,0 0 1,-1-1-147,-2 1 0,0-1-439,5 1 1,0 1 661,0 0 0,-1-1 0,-9 0 0,-1 0 0,11 1 0</inkml:trace>
  <inkml:trace contextRef="#ctx0" brushRef="#br0" timeOffset="683373">3551 12331 0,'6'6'1225,"-1"-2"1281,-5-4-4542,0 0 1665,2 31 0,-2-23 0,1 23 0</inkml:trace>
  <inkml:trace contextRef="#ctx0" brushRef="#br0" timeOffset="684003">3578 12290 6675,'6'2'2253,"-1"-1"-5530,-5-1 777,9 46 2262,-4-23 354,2 7 0,-1 1-463,-1-4 552,0 0-205,-1 9 0,-1-19 0,-1 4 0</inkml:trace>
  <inkml:trace contextRef="#ctx0" brushRef="#br0" timeOffset="685020">3250 13451 6756,'1'3'1898,"0"0"1378,-1-3-2559,16-5-703,-3-7-432,9-15 1,1-5 185,-11 12 0,-1-2-391,1-2 0,1-3 0,-3 3 204,-2 2 0,-1 1-1,-1 0 0,0-3-99,1-8 0,-1-1 577,0-4 1,-2 0 46,0 8 0,0 0 64,-1 3 1,-2 5 323,0 12 229,-1 5-350,0 2 194,0 10-331,0 11-78,-1 5 42,0 7-501,1-10 1,0 1 391,0 12 165,1-5 0,3 2-187,0-4 1,2-2-96,-1-4 1,1-1-58,7 14-34,-6-25-8,0-5-73,1-2-1050,10-29 447,-9 8 0,-1-1-567,3-5 1,-1-2 1140,-2 0 0,-1 0 196,1 1 0,-1 0 794,3-10-425,-2 11 1,-1 1 695,-2 8 240,1 1-646,-6 20-226,0 5-147,1 6-7,-1 3 2349,2 3-2781,4 6 0,1 0-644,1-1-96,1-1 1,0-3-95,1-14-261,-2-3 1280,3-3 0,-6-2 0,0-1 0</inkml:trace>
  <inkml:trace contextRef="#ctx0" brushRef="#br0" timeOffset="685257">3783 13178 4715,'5'20'610,"-1"0"1,6-5 478,1 22-1789,1-34 256,13-15 1147,-3-14-36,0 1 243,-11-5-54,-10 17-75,-2 2 1348,-10 0-1958,-7 7-732,-2 2-335,-3 6 60,8 2-2325,3 0 3161,-3-3 0,9-1 0,-1-1 0</inkml:trace>
  <inkml:trace contextRef="#ctx0" brushRef="#br0" timeOffset="685904">2062 9204 5962,'0'29'86,"-1"0"0,0-1 0,1-2 242,2 4 72,1-2 1257,3-5-1540,1-3 1493,0-10-1274,-1-6 84,-2-11-415,-2-8-2440,-1-7 2525,1-7-173,1-4 0,1-3 161,3 0 1,1 0-134,-1 0 1,0 0-119,4 6 1,1 6 128,-1 11 332,11 10 84,-8 21-274,3 5-61,-7 11-371,-5-5 298,0 1 3014,0-2-3432,3 7-2823,6-14 1819,0 0 1592,6-23 0,-14 1 1,3-7-1</inkml:trace>
  <inkml:trace contextRef="#ctx0" brushRef="#br0" timeOffset="686237">2390 9177 7834,'7'4'3276,"-1"-1"-2655,-6-3-621,0 0-42,45 12-176,-26-16 118,9 7 1,-1-4-201,-11-16 82,-2-2 408,-4-16 575,-15 5-340,1 1-133,-13 14-85,4 13 81,-1 4-61,-13 21-60,16-2 0,0 2-794,-1-1 1,2 0 585,2 5 1,4-2-78,4 2 28,3-2-56,4-4-69,19 5-337,3-14 26,8-1-461,-4-18-375,-16-3 0,0-3 780,-2-4 0,0-1 0,9-7 1,-11 1-1</inkml:trace>
  <inkml:trace contextRef="#ctx0" brushRef="#br0" timeOffset="686406">2718 8849 10572,'1'4'2414,"0"-1"-1946,-1-3-168,0 36-2222,0-13 1912,0 4 0,0 1-53,-1-3 0,1 0 54,2-1 1,-1 1-1257,0 8 1,1-1-184,10 3 686,-6-7-406,4-30 430,-7-2 1,0 0 0,-2 0 0</inkml:trace>
  <inkml:trace contextRef="#ctx0" brushRef="#br0" timeOffset="687104">2349 9177 8629,'-12'-2'1638,"-16"11"0,-2 5-653,6-1-2078,0-1 1,-5 3 0,5-3 1011,2 0 331,-7 4 1158,23-14-1632,3-1 219,12-3-1,6-5-314,6-3 0,8-4 0,1 0-349,-2 2 0,1 0 1,1-1-1,-1 1-151,0-1 1,0 1 0,0-1 0,1 1 572,0 1 0,1-1 0,-1 2 0,-3 2 55,1 2 1,-3 2 1316,-2 0 1,-1 3-985,1 4 1,-8 5 1496,-20 10 0,-7 2 1638,-4 10-3102,-3-13 1,-5-1 0,0-2 81,-4-4 0,0-1 14,-1 0 0,-4-1-32,6-2 0,-3 0 0,-1 0 0,1-1-129,0-1 0,0 0 1,0-1-142,-3 1 0,-1 0 1,5-2-212,4-3 1,8-4-284,14-10 170,11-7 2613,6-8-2733,5 7 0,6-2 0,1 1-617,-3 3 1,2 2 0,0-1 346,-2 1 1,1 0 0,0 0-1,-1 2 55,3 1 1,-1 2 0,1 1 607,0 1 0,0 1 0,-3 1 0,13-5 0,-14 6 0,1 0 0</inkml:trace>
  <inkml:trace contextRef="#ctx0" brushRef="#br0" timeOffset="687520">3196 8904 11952,'-7'0'1664,"2"-1"-6,5 1-1490,-9 36-170,10-16 1,-1 2-1638,-3 7 1,-1 2 1459,7-4 0,0-1 109,1 9-2218,0-3 2280,-1-5 1023,0-1-1167,0-11 147,-2-6-370,0-12-317,-1-21 575,1-1 41,0-2 0,2-4-101,2-4 1,1 0 275,-1 6 1,0 0-123,2-3 1,1 3 2870,2 3-2966,2 1-8,2 10 874,3 14-529,-6 10-155,-7 9 0,-2 3-64,8 7-99,-6 2 0,0 1-54,6-12 0,0-1 374,-2 5 1,0-2-1353,8-1-2110,4-12 1690,-6-4 1551,5-7 0,-12 1 0,-2-3 0</inkml:trace>
  <inkml:trace contextRef="#ctx0" brushRef="#br0" timeOffset="687858">3496 8863 9866,'3'7'2537,"-1"-1"-2176,-6 18 1,-3 3-460,4-5-418,-2 9 1,2 0 381,8-13 53,4-1-20,2-2-187,7-2-157,1-15 299,1-3-137,-5-15 3,-13 0 25,10-3-173,-10 1 94,6 0 1,1 1 818,-3 3 1346,2-11-1114,-8 32 487,-1 18-1076,1 10-237,0 0-1033,3-3 1044,2-18 26,2-1-472,10-3-926,-4-16 658,10 1-8,-10-14-191,1 3-260,-14 2 1096,9-5 1,-11 13-1,10-2 1</inkml:trace>
  <inkml:trace contextRef="#ctx0" brushRef="#br0" timeOffset="688054">3769 8562 7023,'1'27'28,"-1"0"0,0 5 0,1-1 1690,0 4-1767,0-13 0,1 1-49,4 7 0,0-2-269,0-2-532,1 3 268,-3-11 1167,1 1-2135,-3-13 845,0-2-789,0-4 2316,-1-5 1,0 4 0,0-4-1</inkml:trace>
  <inkml:trace contextRef="#ctx0" brushRef="#br0" timeOffset="688205">3892 8562 11871,'7'2'2770,"-2"0"-1843,-5-2-149,0 0-363,-4 46-3682,-4-14 3267,7 3 0,2 2-17,-5-12 1,1-2-928,6 0 1,0 1 871,-3-1 1,0-1-13,0 0 0,2-1-959,0 18 279,3-5-544,0-6-991,-1-7 2299,-1-6 0,-1-7 0,-1-4 0</inkml:trace>
  <inkml:trace contextRef="#ctx0" brushRef="#br0" timeOffset="689988">3401 9423 6529,'2'4'2850,"0"0"426,-2-4-1685,4-15-303,-14 11-988,6-10 187,-22 22-224,9 0-86,-11 10-186,7-6-414,8 7 115,4-9 76,11 3-14,1-4-40,2-1-98,5 0-316,13 3 253,8 0-930,0 1 1305,0 0 60,-2 5-24,-9-3 36,2 6 367,-13 1-70,-4-6 311,-13 9-233,-3-12-62,-10 2-145,0-7-123,-1-3-45,0-2-428,-5-3-90,8-2-1642,-1-9 55,13 0 117,5-6 134,5 4 2177,7-5 1,-5 10 0,2-1 0</inkml:trace>
  <inkml:trace contextRef="#ctx0" brushRef="#br0" timeOffset="690307">3646 9382 11790,'6'2'1919,"-1"0"-1292,-5-2 17,-21 32-331,10-16-313,-3 5 0,0 0-19,4-2-132,0 3 19,4-6-271,2 2 134,3-11-154,3-1-19,1-4 91,4-1-363,6-7 297,-2-1 61,5-7-142,0-8 361,-4 5 145,3-7-8,-9 14 90,2 0 274,-4 8 115,0 4-107,1 4-72,-1 5-138,2 4-95,0 2-67,0 2-36,0 0-110,2 4 48,-3-8-3,2 0-895,-3-9 186,0-4-620,0-4-49,0-4 1479,1-3 0,-2 3 0,-1 1 0</inkml:trace>
  <inkml:trace contextRef="#ctx0" brushRef="#br0" timeOffset="690769">3851 9368 11518,'6'5'1658,"-1"-1"-1433,-5-4 10,-7 30-1031,5-3 724,-2-5 1,1 0-210,5 14 192,0-19-65,3 2-164,-6-12 208,9-3-16,-10-6-19,10-4-309,-5-16 37,0 2-221,2-12-172,0 6 152,2-1 490,2 5 0,0-1 269,2-3 322,-2 6 0,1 3 280,-5 10 738,1 2-578,-4 9-155,-1 4-285,0 8-3551,0 4 3299,-1 3-166,1 3-46,0 0-9,0-2 44,1-1 6,0-4-126,0-1 17,1-8 55,-1-3-497,-5-16 243,10-4-37,-7-13 1,11 0 53,-4-3 3327,1-2-3150,-1 11 1,1-1 177,4-7 269,3-3 221,-5 19-145,-3 5 476,2 12-723,-5 4-151,-3 16-134,7-6-6,-6 6-375,8-8-322,-5-2-719,-1-3-1732,1 1 2987,-2-7 1,0-1 0,-3-5-1</inkml:trace>
  <inkml:trace contextRef="#ctx0" brushRef="#br0" timeOffset="691172">4206 9218 9922,'2'7'3276,"-1"-2"-1049,-1-5-1871,0 39-3633,0-4 2095,1-6 0,0 0 1129,0-7 0,2-1 415,1 0 1,2 0-567,3 11 3,-4-13 1,1 0-113,2 4 885,-2-4-1174,0-3 302,-4-7-70,0-2-1607,-2-7 3726,-3-11-2561,-1-1 246,-3-13 186,0 1 301,2-4 1,0 0 417,-1-9-170,2 2 1,1 2 504,1 3 136,1-6-253,1 15-123,2 2-886,5-4 452,1 8 0,3-3 0,4 11 101,-4 3 316,10 14 1191,-10 4-1283,-2 6 0,-1 3 154,-2 10 319,-2-10 1,-2 2-460,-5-2 0,-2-1-706,-4 10 367,1-13 0,-2-1-123,-7 3-806,-1-4-2348,-6-3 2457,4-7 1,4-2 0,9-5 0</inkml:trace>
  <inkml:trace contextRef="#ctx0" brushRef="#br0" timeOffset="691819">3974 9723 7067,'1'7'3276,"0"-1"0,-1-6-1039,0 0-2175,21 47-1130,-9-22 1032,-2-1 1,4 4 0,-1-1-31,2 2 0,0-3 49,-3-3 0,0-1 17,1 0 0,-3-3 79,-6-7 229,-2-4-308,-2-4-551,-5-2-200,-17-10 536,4 1 66,-12-8 203,7 2 108,6 4 474,-13 0 439,25 6-761,-11 2-306,20 1 54,-7 2-29,3 2-33,0 4-142,1 0 80,3 2 9,3-1 33,23 3-58,-8-7-195,-3-2 1,1-1-111,7-7-93,1-3-216,-1-6-574,-2-2-949,-2-3-1062,-5 2 2758,-2-4 1,-9 12 0,-2 0 0</inkml:trace>
  <inkml:trace contextRef="#ctx0" brushRef="#br0" timeOffset="691956">4288 9860 11412,'2'3'2747,"-1"0"-2038,-1-3-905,3 47-325,1-31-350,0 12 0,2-3-773,1-19-251,1-1 1895,-11-13 0,4 6 0,-6-6 0</inkml:trace>
  <inkml:trace contextRef="#ctx0" brushRef="#br0" timeOffset="692105">4234 9723 13008,'2'6'3240,"-1"-1"-4788,-1-5-1166,22-7-484,-7 3 1017,17-5 2181,-11 3 0,-11 4 0,0-1 0</inkml:trace>
  <inkml:trace contextRef="#ctx0" brushRef="#br0" timeOffset="692323">4466 9696 12098,'-12'22'1638,"0"0"0,3 2-1621,-2-2 0,2-2-258,10-6-3036,12 5 0,0-6 2603,12 2 1568,-4-7-1101,1 0 179,-1 1 910,-2-1-367,-1 4-936,-10 0 1149,-6 0 1961,-10 0-2353,-8-4-282,-4 0-54,-2-2-513,-1-3-364,2-1-1069,1-3 1379,-2-9 0,11 7 0,0-7 0</inkml:trace>
  <inkml:trace contextRef="#ctx0" brushRef="#br0" timeOffset="693288">4616 9791 7030,'-7'-6'3276,"2"1"-1596,5 5-893,0 0-1397,17 40 610,-7-18-431,2 5 1,1 0 394,0-1-82,1-1-52,0-3-446,-2-4-73,-2-4-1915,-3-2 1590,-4-6-492,-3-1 1506,-8-10 0,4 4 0,-3-4 0</inkml:trace>
  <inkml:trace contextRef="#ctx0" brushRef="#br0" timeOffset="693421">4602 9928 7680,'-7'-7'3152,"1"1"-2079,6 6 1921,0 0-5343,46-25 2615,-22 11-252,8-3 0,0-1-238,-1 1 0,1 0-26,1 1-823,-11 7 1,3 1 593,0 2 1,0 2-1,10-5 1,-6 7 0</inkml:trace>
  <inkml:trace contextRef="#ctx0" brushRef="#br0" timeOffset="694072">4807 12113 6537,'5'7'-397,"-2"-1"397,-3-6 0,0 0 0,0 0 0</inkml:trace>
  <inkml:trace contextRef="#ctx0" brushRef="#br0" timeOffset="694929">4807 12113 6582,'5'7'1196,"-2"-1"-1160,-3-6 90,0 0 48,52 16-788,-32-14 615,10 6 1,0-3-5,-15-10 99,8-4-572,7-11 409,-13 11 0,1 0-175,-1-4 0,-1 0 293,15-6 450,-4-3-8,3-1-776,-14 10 1,0 0 423,0-1 0,1 0-64,0 0 0,1-1-43,8-8 0,0-1-37,-6 6 0,1-1-25,5-6 0,1-1-24,-8 8 1,-1-1 0,0 0-326,2-3 1,1-1 330,1-3 0,2-4 1,-2 3 32,-3 1 1,-1-1 36,1-4 0,2-3 1,-3 2-733,-3 1 1,-1 0 708,-2 3 0,0-1 0,-2 1 67,0-5 1,-1 1-37,-1-1 0,-1-1 0,0 1 1,-1-3-92,-1 5 0,0-4 0,0-1 1,-1 1-504,1 5 0,-1 0 0,0 0 0,0 0 552,0-6 1,-1-2 0,0 1 0,2 3-99,1-2 1,2 3 0,-1-1 88,-2 1 0,0 0 1,2 2 5,0 6 1,1 1 0,0-2-298,-2-5 1,0-2 0,0 2 310,6-3 1,-1 2 3,-4-1 1,1-1-183,3 3 1,1-2 0,0 1 176,-1-4 0,0-1 238,-1 7 0,-1-2 1,1 1-191,0 3 1,0-1 0,-1 2 1,3-3 0,-1 0 10,-2 6 1,1-1 0,-1 2 30,2 2 0,-1 1 276,-1 2 1,1 1-343,5-5 0,0 2-25,8-10 738,-8 12 1,1 0-751,7-4 4,3 2 8,1 1 235,2 2-101,-8 7 1,2 1-153,1 1 0,0 2-19,0 0 1,1 1 33,-2 2 0,0 2-70,0 2 1,-1 1 69,14 2-20,-12-1 1,0 1 22,10 6 6,1 1-1,-9 0 1,0 0 12,-5-2 0,-1 1-14,7 5 1,0 0 13,-7-3 0,0 1 484,0 1 0,-1 1-448,2 1 1,-1 0 127,0 1 0,1 2 136,-2-1 1,1 2 0,-1 0-268,2 3 0,-1 0 1,1 1-797,-1-1 1,0 0-1,-1 1 781,0-1 1,-1 1-1,-1-1 91,0 1 0,0 0 0,-1-1-385,3 4 0,0 1 340,-4-5 0,2 0 0,-1 1 287,0 0 1,-1 0 0,1 0-241,1 2 1,0 1 0,0 0-488,0 0 1,0 0-1,-1 0 406,0-1 1,0 1 0,-1-1 20,2 2 0,0 1 0,-1-2-37,3 6 0,1-1 0,-3-4 1,1 2 0,0-3 42,2 4 1,-1-2-43,0 0 0,2 1-320,-2-2 1,2 1 0,-2-1 298,-3-5 0,-1-2 1,0 1-13,5 6 0,0 1 0,-1-2 14,1 2 0,0-2-16,-1 1 1,1-1 215,0 0 0,-1-1-219,1-1 1,0 0 164,-1-3 0,2 1 0,0-1-171,1 1 1,1-1 0,-1 0 128,1 0 1,0 0-1,0-1-115,0-1 0,0-1 0,-2-2-3,0 1 0,-1-1 0,6 0 0,1 0 2,-5-1 1,0 0 36,6-1 1,-1 0-40,-2 0 0,0-1 361,-2 0 1,2 0-384,-3-2 1,2 1-1,-1-2-590,3 2 1,0 0 608,8 3 1,-1-2-31,-10-5 1,0-1 335,-1-1 1,0-1-307,0 0 0,0-1-87,13 3 72,-5-3 0,3-1 20,0 1 1,0 0-7,4-1 0,0 0-33,-4 0 1,-2 0-398,7-1 109,-9 0-128,-2 0-21,-4 0-226,-4-1-210,-4 0 1428,-6 0-1394,-4 0 935,-9 0 1,2-1 0,-4 0-1</inkml:trace>
  <inkml:trace contextRef="#ctx0" brushRef="#br0" timeOffset="695469">6978 12304 9774,'8'5'2654,"-2"-2"-1914,-6-3 431,0 0-919,4 51-252,-2-24-275,0 6 1,1 1-14,-3 4-538,1-13-448,-1 3-1475,0-17-31,0-3 2780,-1-5 0,0-2 0,0-1 0</inkml:trace>
  <inkml:trace contextRef="#ctx0" brushRef="#br0" timeOffset="696173">6746 13424 9446,'5'7'3254,"-2"0"-2624,-3-7-1072,0 0 279,0-38 65,-3 16-1541,6-5 1,1-2 210,-2-4 1242,4 15 0,0-1 137,-2-1 1,-1-3-579,3-11 0,1-2-614,0 1 1,2-1 1203,-1 1 1,0 2 36,-1 6 0,0 4 104,1 4 397,-3 9 2050,-3 6-1969,0 6 422,-1 6-615,0 9-45,0 9 21,-1-2 1,0 2-226,0-5 1,0 1 1388,0 6 1,1 2-1368,0-2 0,1-2-103,1 11-77,0-12 0,2-3-776,5-3 354,-1-7-50,4-17-154,-4-12-126,3-9-746,1-5 1032,0-4 421,-6 16 0,0 0 63,0 0 0,1 0 162,3-7 0,-1 0 42,-2 7 1,0 1 310,2-4 0,-1 1 303,-3-4-159,6 12-54,-10 3 28,6 11-84,-7 7 115,0 17-552,1 0-112,0 12-171,3 0 60,-6-11-508,13 5-275,-10-16-537,12-4 1431,3-5 0,-9-3 0,5-3 0</inkml:trace>
  <inkml:trace contextRef="#ctx0" brushRef="#br0" timeOffset="696923">7320 13246 7247,'8'8'1829,"-1"-2"720,-7-6-2689,-9 38-2315,7 0 2249,0 1 1,0-1 0,3-2 0,4-5 0</inkml:trace>
  <inkml:trace contextRef="#ctx0" brushRef="#br0" timeOffset="699924">6678 8658 7369,'9'3'3276,"-2"0"-1750,-7-3-1117,0 0 159,4 24-307,-3-2-856,1 0 0,0 2 676,-2-4 0,0-1-81,0 2 0,0 2-45,0 10 1,-1 1 16,1-8 0,0-1-66,-1 7 0,1-1-296,0 7-223,0-7-277,0-5-519,0-7-248,1-5 993,1-7 0,-1-3 0,1-4 0</inkml:trace>
  <inkml:trace contextRef="#ctx0" brushRef="#br0" timeOffset="700108">6692 8972 6546,'1'5'3130,"0"-1"-1363,-1-4-1773,11-9-3271,7-4 0,3-4 2399,1 0 1402,-9 6-2507,5-8 1983,-5 5 0,-1 0 0,-9 9 0</inkml:trace>
  <inkml:trace contextRef="#ctx0" brushRef="#br0" timeOffset="700328">6869 8726 6437,'-5'-12'1094,"0"2"-217,5 10 2399,0 0 0,-1 3-2761,1 5-397,0 7-93,2 5-109,1 7 0,1 2-14,1 9-433,0-7 1,-1-1 234,0 1-52,0-2-55,-1-3-73,-2-4-255,0-3-2546,-2 5 456,-1-11 2821,-1 6 0,2-16 0,0 0 0</inkml:trace>
  <inkml:trace contextRef="#ctx0" brushRef="#br0" timeOffset="700583">7019 8986 15903,'6'30'-1093,"-1"0"1,0 2 0,-1-3-2185,-5-5 0,1 2 3311,0-12 0,0-8 1,0-2-1</inkml:trace>
  <inkml:trace contextRef="#ctx0" brushRef="#br0" timeOffset="701375">7101 9286 6719,'1'5'2755,"-1"-1"-1954,0-4-174,7 1 989,-5 1-72,4 1-1052,-6 0-223,-4 3-73,-1 1 73,-3 1-101,-1 2-168,0 0-39,1 1-40,1-1-198,2 3-53,3-1 150,1 0-296,9-2 191,0-6 5,7-1-74,-1-1-413,15 5 622,-10 0 117,11 6 100,-13 9 10,-6-2 360,-1 17 1073,-19-1-1562,1-8 201,-10-2-308,0-16-436,5-6-467,-2 0-1127,7-6-708,2-1 2892,3-8 0,1 6 0,1-3 0</inkml:trace>
  <inkml:trace contextRef="#ctx0" brushRef="#br0" timeOffset="701891">7334 9382 13611,'6'10'1400,"-1"-1"-927,-5-9-87,-21 30-2505,12-15 2031,-4 4 0,1 0-189,8-4 761,1-1-831,3-2-662,5-1 484,-1-5 83,-2-2 41,9-9 1169,-9-2-1095,12-5-127,-6-1 191,4-9-3014,0 1 2932,1 2 273,-2 5 72,-5 10 291,0 2 274,-1 1-38,0 5-146,0 1 215,6 21-588,-5-9 2412,5 13-2474,-12-14-35,11-2 8,-9-3-85,11-2-186,-7-4-94,0-2-1810,6-10 1399,-3-1 109,6-10 228,-5 2 192,-6-3 224,11 1 1203,-4-7-321,10 5-332,-8 2-15,-3 10 414,-6 6 194,-8 2-48,11 4-445,-10 3-212,11 4-26,-5 17-398,1-10 0,1 11 85,0-16-68,-1-2-8,1-3-73,-7-3-283,10-2 157,-8-3 62,10-4-247,-4-3 36,-1-2 149,-4-3 87,10 1-42,-8 1-669,11-2 55,-7 3 329,-7 1-248,2 4 768,-6 4 0,5 0 0,0 0 0</inkml:trace>
  <inkml:trace contextRef="#ctx0" brushRef="#br0" timeOffset="702724">7238 9204 7596,'7'5'3276,"-2"0"-1445,-5-5 1445,0 0-1688,6 37-832,1 0-2395,-2-8 1,0 1 1445,-1-6 1,1-1 192,2 10-56,2-4 0,0 1-14,3 5 32,-3-9 0,0-1 742,1-5-810,-2-5-23,-2-3-212,-1-5-413,-2-2 189,-1-4 131,-1-4 2969,-1-5-3000,-2-6 101,0-7 149,-2-3 8,-1-6-93,-1-1 300,2-3-110,1 5 0,0-1 514,-1-5-165,-1 9 0,0 1 302,3 8-344,-5 2 263,7 4-164,0 1 105,16-7-390,-5 5-139,15-8 128,-5 8-62,3 1-24,3 1-1,2 3 63,-9 4 0,2 3-952,-1 7 0,1 2 1024,-1-1 0,0 3-5,-3 6 0,-2 2-296,0 14 402,-5 4 75,-5-1 294,-6-1-3,-7-4-216,-9-7 1,-4-2-236,6-8 1,-1-1-36,-9 6 1,-2-2-30,-5-6-289,1-5-657,2-2 319,3-4-2045,-2-9 2672,2-17 0,9 11 0,5-8 0</inkml:trace>
  <inkml:trace contextRef="#ctx0" brushRef="#br0" timeOffset="703592">7074 9627 10564,'5'5'2304,"-2"-1"-408,-3-4-3308,46-20-1169,-27 10 2581,12-4 0,-2 0 0,-18 8 0,1-1 0</inkml:trace>
  <inkml:trace contextRef="#ctx0" brushRef="#br0" timeOffset="703758">7880 9505 16853,'13'4'431,"-2"0"118,-11-4-2643,0 0 11,36-21-1194,-14 9 1638,2-2 1,1 0 818,7 1 1,-18 7 0,1 1 0</inkml:trace>
  <inkml:trace contextRef="#ctx0" brushRef="#br0" timeOffset="705405">2090 12031 5753,'0'0'0</inkml:trace>
  <inkml:trace contextRef="#ctx0" brushRef="#br0" timeOffset="706277">2103 12044 6537,'23'-7'1638,"0"-1"0,-14-2-529,19 3 0,-3 0-546,-22-4-485,2 1-131,8-7 42,0 4 47,0 1 0,3-2 330,3-4 0,1-1-176,-3 3 1,0-1-294,2-3 1,0-2 305,-5 1 0,-2 1-1355,-2 3 0,-1 0 1183,4-7 0,-2 0 5,-2 5 1,-2 0-1245,6-12 1,-1-1 1252,-2 6 0,0 0 38,0 2 0,0-1 0,-1 1-283,3-4 1,0 0 297,1-1 0,0-1-667,1 0 0,1-2 588,-1 0 1,0-1-19,1-1 1,-1-1-3,-4 13 0,-1-2 0,1-2-47,-1-1 1,1-4 0,-1-1 0,1 0-1,-2 3 35,2-5 0,-1 3 0,0-3 95,-1 5 0,1-3 1,-1-1-1,0 1 1,-1 1-85,-1 1 1,-1 1 0,0 0-1,-1 2 2,1-3 0,-2 2 0,1-1 3,1-8 0,-1-1 0,0 2-2,-2-1 1,0-1-188,-1 2 0,0-3 0,-1 2 183,1 7 0,-1 1 1,0-1-12,0 0 1,0-1 0,0 0 0,-1 2 114,0-2 0,0 2 0,0 0-116,-1-1 0,0 0 0,0 0 14,-1 0 0,0 0 0,0 1 71,-1 0 0,1 1 1,-1-1-107,1 2 1,-1 0 0,0 1-59,-2-11 0,0 0-29,1 7 1,-1-1 0,0 0-3,1 3 0,-1 0 0,1-1 8,0 2 0,0 0 1,0 1-6,0-8 0,0 2 122,3 11 0,0 1 10,1 0 0,0 1 829,1-20-912,0 2 131,3 3 1,2-1-59,-2 12 0,1 1 0,3-12 0,1 1-2,3 1 568,1 2-569,1 3 1528,0 3-1752,7-3 219,-4 8-15,-2 5 1,1 2 22,4 0-36,7-1 36,-6 5 0,0 2 81,1 1 2003,1 2-2030,0 2 1,0 2-10,7 2 53,-6 0 1,0 1-9,3 6 61,1 4-87,1 3 62,1 2 51,3 4-25,-11-7 0,2 4 0,-2-1-64,1 0 0,0 0-213,1 2 0,1 1 0,-2 0 126,-2-2 1,-2 0 47,1 2 0,0-1-27,0 2 0,-1 0 9,1 0 0,-1 1-2,-2-2 0,1 2 0,-1 1-750,1 1 0,0 1 1,-1 0 761,1 0 0,0 0 0,-1 0 15,-1 0 0,-1-1 0,0-1-368,0 4 0,0-1 386,0 1 1,0 0-4,0 0 0,-1 1-30,0 1 0,0 0-37,0 0 0,-1 2 64,-1-4 0,0 5 0,1 0 0,-2-3-372,-1-2 0,0-3 0,0 3 313,1 3 0,1 3 0,0-1 0,-2-3 1,1 7 0,-1-3-157,1 0 0,0 1 147,0 0 0,-1 0 16,0-1 1,1 2-6,-1-5 0,0 3 1,1-1-11,0 2 0,0-1 0,0 0 19,0 1 1,0-1-1,0-1-1,0-2 1,0 0 0,-1-3-193,1 3 1,0-1 215,0-1 1,0 1 242,0-1 1,1 0-286,-1 0 1,1 1 207,-1-4 0,0 3 0,1 0-157,0 2 0,0 0 1,1-1-21,-1 1 1,0 0 0,-1 0-33,1-2 0,-2 1 0,1-3 0,-1 2 0,0 1 205,-1-4 0,1 2 0,0-1-162,1 3 0,-1 1-20,-1-6 1,1 1-1,-1-2 494,0 0 0,0-2-449,0 0 1,0 0 77,0 6 0,2-1-131,1-7 1,1 0 581,-2 4 0,0-1-598,3-8 0,-1-2 1,7 13 1214,1-2-1230,-7-9 1,1 0-117,13 12 57,-2-3-881,-5-7 749,-9-11 672,-3-2-882,-2-1 1300,-2-3-1561,-2-1-64,-1-1-2535,-6-9 3075,-6-11 1,3 6 0,-2-2-1</inkml:trace>
  <inkml:trace contextRef="#ctx0" brushRef="#br0" timeOffset="707326">5640 11976 7002,'1'5'3276,"0"-2"0,-1-3-2892,3-34 532,2 2-618,-1-1 0,1-2-658,-1 11 1,1 2 443,0-3 0,0 1-13,-1 5 1,0 0-20,0-2 0,0 0 1,0-1 0,1-1 27,-1-1 0,2-3-63,-1 0 1,1-5-1,1-1 1,-1 3-987,0 1 0,-1 2 0,1-3 969,1-4 0,0-4 0,1 0 0,-1 3 1,-1 2 0,0 3 0,0-2-702,0-1 0,1-2 0,-1 1 702,0-3 0,0 1 0,0-1-362,0 0 0,-1 0 0,0-3 410,-2 8 0,1-2 1,-1 0-1,0-1 0,0 3-241,0-1 0,-1 3 0,0-1 1,0-3 179,0 1 0,-1-3 1,0-1-1,1-1 0,-1 2 1,-1 4 11,1-1 0,-1 4 0,0 0 0,1-2 8,-1 1 1,0-2 0,0-1 0,0 2 0,0 1 68,0-7 1,0 2-1,0 0-75,-1-1 0,1 0 0,1 1-2,-1-1 0,0 0 0,1 1-36,-1 0 1,0 0-1,1-3-14,0 8 0,0-4 0,0 0 0,1-1 1,-1 1-1,0 3-9,0-2 0,0 3 0,0 1 0,0-4 57,0-3 0,0-3 1,1-1-1,-1 2 1,0 4 143,-1 3 1,1 3 0,-1 1-172,0 1 0,0 0 0,1 0 29,-1-9 0,0 1 1,0 4 1,0 0-2,0 4 0,0-1-12,-2 0 0,0-1 0,2 1-50,3 1 1,1 0 3,-4-12 1,1 0-10,5 17 0,1 1 529,-2 0 1,-1-1-623,1 1 1,1 0 159,0 1 0,0 0 36,4-4 1,0 2-135,1 4 0,0 0 53,11-12 40,-3 12-40,-6 10 1013,1 2-968,2 0 0,1 1-6,3 2 90,4 0 0,2 1-30,9-1 696,-5 1 0,-1 1-697,7 3 9,0 4 47,0 6-108,-18-5 1,-1 1 90,7 9 1,1 3-403,0 6 0,0 1 342,-8-8 1,-1 0 0,0 0-13,0 3 1,-1 0 0,-2 0-529,3 5 0,-2 0 511,0 2 0,0 1-431,0 1 1,-1 1 462,1 1 0,-1 2-68,-4-9 1,1 1 0,-1 1-1,1 1 59,0 2 1,-1 0 0,1 2 0,0-1-26,0 0 0,0 1 1,-1 0-1,1 0 19,-1-1 0,0 1 1,-1-1-1,0-1 88,0 0 1,-1-2 0,1 3-18,-1 0 0,1 3 0,-1 0 0,0-1-10,1 1 0,-2-2 0,2 4-3,-2-5 1,1 4-1,-1 2 1,1-1-1,0-2-33,-1 1 1,1 0 0,-1-2-1,0 1-104,1 0 0,-1 1 0,0-2 0,1 1 89,-2-5 1,1-1 0,0 1 0,1 3 61,1-1 0,1 3 1,2 2-1,-1-1 1,0-1-1,-1-5-89,1 7 0,-1-5 0,2 5 9,-2-8 1,2 4 0,0 3 0,0 0 0,1-1-1,-2-4 1,-1-4-13,1 0 0,-1-4 0,0 1-10,3 7 1,0 3 0,0-3 9,1 3 0,0-2 0,0 1 0,-1 0-294,1 0 1,0 0 329,0 0 1,-1 0-35,2-1 1,-1 0 460,0-1 1,1 1-447,-1-4 1,1 2 0,-1-1-166,3 4 0,-1 0 167,-2-6 1,1 2-1,-1-2-15,1 1 1,0 0 140,-2-2 0,1 2 0,0-2-148,1 5 0,1 0 297,-4-7 0,0 3 1,1 1-1,0-2-294,0 3 0,0-2 0,0 1-109,0 1 1,0-1 0,0-1 108,-1-1 0,0-1 0,0-1-4,1 1 0,-1-2-2,0-1 1,1 0-155,-1-1 0,0-1 99,-1-2 1,0 0-10,9 14 925,-2-6-1286,0-2-258,-7-10 892,-1-3-1519,-7-12 1167,-1-5-3128,-8-16 2794,-7-10 0,4 8 0,-2 1 1</inkml:trace>
  <inkml:trace contextRef="#ctx0" brushRef="#br0" timeOffset="708180">5749 11922 11280,'7'4'1389,"-1"-1"-963,-6-3-239,15-38-3229,-6 15 3117,2-4 1,1-2 473,2-6 544,-2 6 0,0-1-784,-2 5 1,0-1-587,1-5 0,0-5 0,0 3 303,-1-1 1,-1 0-12,-1 3 0,0-2 0,-1 1-15,1-6 0,-2 1-11,-2 10 1,0-1 0,0 0-4,0 0 0,-1-2 0,0 1-7,0-2 1,0 1 0,0-4-9,-1-1 0,1-2 1,0-3-1,0 1-427,-1 4 0,1 0 0,-1-2 0,0 1 1,0 0 441,1-1 0,-1 1 0,0-1 0,0 0 0,0 0-183,0-1 0,1 1 1,-1-1-1,0 2 1,-1 1 114,1-1 0,-1 3 0,1-1 0,-1 1-195,1-2 1,-1 0 0,1 0 0,-1 0 236,0 0 0,1-1 0,-1 0 1,0 1 62,1 0 0,-1 1 0,0-1 0,0-4-26,0 8 0,-1-3 1,1-2-1,0-1 0,-1 1 1,1 2-1,-1 2 14,1-6 1,-1 3 0,1 1 0,-1-3-6,0 3 0,0-2 0,0-2 0,-1 2 1,1 2-1,-1 4-6,0-1 0,0 4 0,-1 1 273,-1-12 0,-1 1-306,0 2 1,0 0 28,0 3 0,1-2-16,1 5 0,0-2 1,1 2-34,0-4 0,1-1-58,2 0 1,3-3 0,0 4 3,1 4 1,2 2 148,4-8 0,2 2-114,-3 13 1,2 2 16,0 1 1,0 1 27,1 1 1,0 2-36,12-10 37,-8 7 0,1 1-11,10-2 36,1-5 1663,-11 15-1707,-4 1 44,-4 2 1340,10 0-1038,2 6 99,2 3 2368,7 5-2601,-5 5 203,4 6-340,-14-8 0,-1 0 12,1 2 1,1 2-5,7 9 0,1 3-37,-7-7 0,0 1 0,0 0-971,0 1 0,0 0 0,-1 1 969,1 1 0,-1 0 0,-2-1 1,3 5 1,-1 1-348,-5-7 0,0 3 1,1 0-1,-2-1 384,1 3 1,0-2-1,0 4-9,-1 0 1,1 2 0,0 2 0,0 1 0,-2-1-240,-1-3 1,-1 1-1,-1 0 1,0-1 0,0 1 226,1 1 0,-1 0 1,1 0-1,-1 0 1,0 0-175,-1 0 0,-1 1 0,1-1 1,-1 0-1,-1-2 157,1 0 0,-1-1 0,-1-1 0,1 1 31,0 0 0,-1 0 0,1 0 1,0 0-32,0 0 0,0 0 0,0 0 0,0 0 6,0-1 0,0 0 0,0 0 1,0 2 49,1 0 1,1 1-1,-1 1 1,1 0 0,0 0-39,0 0 1,0 0-1,0 0 1,0 1-1,0-1-6,0 0 0,0 0 1,0-1-1,0 1 1,0-1 17,1 6 0,0-1 0,0-1 0,-1-1 5,0-1 1,-1-2 0,1 0 55,-1 0 1,0 0 0,0 0-76,1 0 1,-1-1 0,0 0-34,0 0 1,1 0 0,-1-1 17,1 0 0,0 0 0,0 0 16,0-2 0,1 1 0,0 1 0,0-1 1,2 2-1,-1 0 1,1-2-6,-1 2 0,1-2 0,0 1-11,0-2 1,0 1-1,1 0 1,-1-2-1,-1-2 1,0-2 0,1 2 126,3 7 1,2 1 0,-2-1-106,-3-8 0,0-1 1,0 2 189,2 2 0,0 3 1,1-1-1,-2-1-186,1 0 0,-1-1 1,0 0 304,0-1 1,-1 0 0,1-1-333,2 8 0,-1-4-8,1 5-46,-2-8-91,-2-7-177,-4-7 1064,-1-4-1207,-3-5-945,0-4-1867,-8-11 2504,-16-6 0,10 3 1,-8 1-1</inkml:trace>
  <inkml:trace contextRef="#ctx0" brushRef="#br0" timeOffset="709219">2677 12249 8282,'5'5'3161,"0"-2"-2673,14-1 1,5-4-307,-4-3-114,4 2 1,1-3-1179,-5-8 1,-4-3 1417,4-13-111,-2 7 1,0-1-50,-7 5 1,-2-4 77,2-8 1,-1-5 0,-1 1-154,0 0 0,-2-1-494,-1 8 1,0-2 0,-1-1 0,-1 3 438,-1-10 0,-2 3 0,-1 9 0,1 1 0,-1-2-17,0 0 1,-1 0 0,1-1-2,-1 0 0,0-1 0,0-1-38,-1-2 0,0-2 1,0-2-1,0 1 3,0 3 1,-1 0 0,1 0 0,0 0 0,0-1-246,0 1 1,-1-1 0,1 0 0,0 1 0,0-1 279,0 1 0,-1-1 0,1 0 0,0 1 0,0 2-2,-1-9 0,0 3 0,0-1-16,0 1 1,0-1-1,0 1-519,0 0 0,-1 1 0,1 0 510,-1 0 0,0 1 0,0 0-6,0 2 0,0-1 1,0-2-204,-1 0 1,0-3 0,0-2-1,0 1 1,0 3 198,1 4 1,0 2 0,1 1-1,-1-3-64,-1-4 1,0-4 0,0-1 0,1 2 0,0 4 46,0-2 0,1 4 0,-1-2-96,2-1 1,-1-4-1,0 1 1,1 2 149,0-2 0,0 2 0,1-3 154,0 5 0,0-3 0,-1-2 0,2 3 0,-1 3-97,1-1 0,1 4 0,-1-2 89,1-2 0,1-2 1,0 0-1,0 4-142,1-2 1,0 3 53,2-8 1,1 4 22,-1 15 1,0 2-18,5-15 1315,2 4-1401,-1 11 0,1-1-82,3-1 0,2 0 35,0 0 1,2 1 528,2-2 0,0 3-505,-3 3 0,1 2-46,10-7 0,1 2 60,-7 5 0,1 0-33,7-2 0,0 1 29,-10 7 0,0 1-24,8 1 0,0 2 59,-7 1 0,-1 0 22,6 1 1,-1 1 880,8 4-755,-14 2 1,0 0-148,-1 0 1,0 2 167,6 6 1,1 3 127,1 3 0,-1 1 200,-2 2 0,-1 1-371,1 4 0,-2 2-448,-5-3 0,-1 1 452,1 3 1,0 2-61,-5-8 1,-1 0 0,0 1-211,1 2 1,-1 0 0,1 1 140,-1 1 0,1 2 0,-1-1 25,1 1 0,-1 1 0,1 2-25,-2-5 1,0 1 0,0 1 0,0 0-1,-1-2-361,1 1 0,-1-2 0,0 1 0,1 1 399,-1 0 0,1 2 0,0 0 1,-1-1-1,0-2-117,2 8 0,-1-3 0,1 3 136,-3-7 0,1 2 0,0 1 1,-1 0-1,1-2-189,-1 0 0,0 0 0,-1-1 0,1 2 132,0 0 0,0 2 0,0 0 0,0 0 0,-1-2 123,0-2 0,-1-1 1,0 0-1,0 2-90,0 2 1,1 2 0,0 1 0,0 0 0,-1-2-22,0 0 0,1-1 1,-1-1-1,0 2 17,1 0 0,-1 1 1,1 1-1,0-2 0,-1-1 82,0-3 1,-1-3-1,1 1 1,0 1-89,0 1 1,1 1 0,0 1-1,0 0 1,0-3 1,0 1 1,-1-2-1,1 0 1,-1 1-26,3 6 1,0 2-1,0 0 1,0-4-1,-1-1 0,0-3 0,0 1-113,0 0 1,1 0 0,0 2 0,0-2 121,-1 1 1,1-1-1,0 0 1,0 0-2,0-1 1,0 0 0,0 1 0,0-1 30,1 2 0,1 2 0,0-2 0,-2-3-36,4 5 0,-1-1-186,-2-5 0,1 0 1,0-2 181,-1 0 0,1-1-24,4 7 0,0 0 415,-4-10 0,0 1-393,3 3 1,-1-1-30,4 4-22,-1-6-6,-2-3 1295,-1-5-1385,-1-2 1798,-1-3-2127,3-2-172,-2-3 2857,0-2-4262,-1-1 1760,-6-3-1086,0-1 1479,-6-8 0,0 6 0,-2-3 0</inkml:trace>
  <inkml:trace contextRef="#ctx0" brushRef="#br0" timeOffset="710119">2472 11908 6307,'10'8'3276,"-2"-2"-1719,-8-6-552,0 0-327,34-11-1217,-12-2 683,1 2 1,-1-4 165,-5-6 1,-4-3-201,-4 4 1,-1-2-218,0-4 1,0-3 0,-1-1 144,2 0 0,1 1 0,-2-2-587,-2 0 0,-1-1 1,1 0 575,2-3 0,1 0 0,-1 1-27,-3 5 0,-1 1 0,0-2-40,0-4 0,1-4 0,-1 0 1,0 1-599,0 6 1,-1 1 0,-1 0 0,1-2 575,0 0 1,0-1 0,0-1 0,0-1 0,0-1 26,-2 3 1,1-1 0,0-2-1,-1 1 1,1-1 0,-1 1 0,0 1-177,1-1 1,-1 1 0,0 1 0,0 0 0,-1-1 0,1-1 209,0 1 0,1-1 0,-1-1 0,0 0 1,0 1-1,-1 0 0,1 1-154,-1-2 1,1 1-1,-1 0 1,-1 1-1,1 2 1,0 3 129,-1-10 1,0 4 0,-1-1-90,1 3 1,0-3 0,-1 1 0,1 3 86,-2 1 0,1 2 0,-1 0 73,1 1 1,-1 1 0,1-3-266,-1 1 1,1-4-1,-1 0 1,1 0 0,0 3 79,0-5 0,0 3 0,1-4 45,0 6 0,-1-4 0,1-1 0,0-1 1,0 3-1,1 3 67,1-4 0,0 4 0,1-1 27,0 0 0,-1-1 0,1 0 0,1 3 70,0 1 0,0 3 0,2-2 59,0-6 1,2 0 0,-1 0-101,0 4 0,0 0 0,1 1-26,-1 1 1,0 0 0,0 1 199,2-4 1,-1 4-131,2-6 1127,0 3-1164,2 2 37,1 0-73,-1 8 0,1 0 51,9-11 40,-5 11 0,0 0 1162,12-6-1154,-5 8 1,1 2-100,-5 3 0,1 2-81,13-6 0,2 3 15,-7 7 0,-1 1 525,1 0 0,0 1-496,-3 3 1,-2 2 36,7 3-45,-1 3-1648,-1 5 1693,-3 3 135,1 5 1875,-2 5-1799,-6-3 1,0 3-44,-4-4 0,-1 2 0,1-1-371,0 1 1,0 0-1,0 2 234,0 1 1,1 2 0,-1 1-1,-1-3-486,-1-1 1,-1-1 0,1 0 456,3 10 1,1 1 0,-2-2 17,-3-7 1,-1-1 0,1 2 26,-1 3 1,1 1 0,0 2-1,-1-2 51,0 2 0,0 0 0,-1 1-335,-1-1 1,0 2-1,-1 1 1,0-3 319,2 2 0,0-2 0,-1 1-167,-3 0 0,-1 1 1,1 0 124,2 1 0,2-1 0,-2 1-11,-1-1 0,-2 1 0,1 0-13,0 0 1,-1-1 0,1 1-6,-1-1 0,0-1 0,1 3 3,-1-2 1,1 2-1,0 1 1,0-1 21,0-6 0,-1-1 0,1 1 0,0 0 0,0 0-28,1 7 0,0 1 0,1-1 0,-1 0 8,1-3 1,0 1-1,0-1 1,0-3-6,0 2 0,0-3 0,1 1 23,0 0 1,0 1 0,0-1 3,0 1 1,0-1 0,1 1-8,-1-1 1,1 0 0,0 2-23,1-1 1,0 2 0,0 1-1,1 0-21,0 0 1,1 0 0,0 1-1,0-1 48,0-1 0,0 0 0,0 1 0,1-1-85,-2-4 0,2 2 1,0-2-1,0 0 1,-1-4 18,0 2 0,0-4 0,1 1-10,3 6 1,0 1 0,0-3 1,0-1 1,0-2-35,-3-5 0,1 1 0,-1-1-311,5 8 0,0-1 212,-2-1 1,0-2 252,-5-5 0,-1-3-1176,-2 2 1012,-2-3-2077,-3-3 2158,-2-2 0,0-6 0,-1-1 0</inkml:trace>
  <inkml:trace contextRef="#ctx0" brushRef="#br0" timeOffset="711027">6145 12004 4085,'17'-27'88,"0"1"1,0 0-1,-2 2 1,0 0-1,-2 0 694,0-6 0,-3 1-746,-1 5 1,-2-3 20,0-3 1,-1-5 0,-1 0-42,-2 1 0,-2 0 0,-1-1-51,1 0 1,-2-2 0,0 1 27,0 6 0,-1 1 0,0-1 0,-1 1-108,-1-3 0,0 1 0,-1-1 90,0-2 1,0-1 0,0 0 21,-1-2 0,0-1 0,0 0-37,1 8 0,0 0 0,0-1 0,0 1 42,0-1 0,0 1 0,-1-2 1,0-3 11,1 3 0,-2-4 1,1-2-1,-1-1 1,0 0-1,1 2 0,0 2-164,0 0 1,0 2 0,1 1-1,-1-1 1,0-2 215,0-1 0,0-2 0,-1-2 0,0 0 0,0 1 0,1 2 0,0 3-130,0-4 1,0 4-1,0 0 1,1-3 102,-1 5 0,1-3 1,0 0-1,-1-1 0,1 1 1,0 2-78,0 0 0,1 3 1,-1-1-1,0 0 1,1-1 50,-1-1 1,0-1-1,1-1 1,-1 0-1,1 1 1,-1 3 140,1-5 1,0 3 0,0 1 0,0-1-155,1 1 1,-1 0 0,1 0-1,0-1 46,0-1 0,0-2 0,0 0 0,0 0 0,0 2-46,1 0 0,0 2 0,0 1 0,0-3 37,0 3 1,1-2 0,-1-1 0,1 1 0,0 0-77,0-5 1,1 0-1,0 0 1,0 3 44,1-3 0,1 2 0,-1-1-40,1 3 0,-1-2 1,1 1-1,1 2-26,0 3 0,1 2 1,0-1-228,3-8 1,0-2-1,1 1 362,0 3 1,0 0 0,1 1-61,0 1 0,-1 1 0,1 0-36,2 3 1,-1 2 0,1 3-81,6-10 65,-6 16 0,0 2-37,4-1 22,5 1-2,-4 5 1151,4-1-1101,-7 6-55,6-2 55,-4 3 1728,0-1-1725,6 3 109,2 2-28,6 4-711,3 4 1100,-6 4-126,-5 5-273,-5-6 1,1 1 83,9 13-133,-8-10 1,1 1-145,-4-1 1,2 3 165,2 5 1,2 3 0,-1-1-14,0 1 0,-1 0-327,1 0 0,1 3 1,-2 0 465,-3 0 1,-3 0 0,0-1-170,3 8 1,-2 0 111,-1-2 0,0 2 0,-2-1-12,-3-5 1,-2-2 0,1 3 4,-1 4 0,-1 3 1,1 1-1,-1-2-80,-1-5 1,-1-2 0,1 0 0,-1 3-192,1-1 1,-1 3 0,0 1 0,0-1-1,0-2 193,-1 1 1,0-2 0,0 0 0,0 0-114,0 2 0,0-1 0,0 1 1,0 0 84,0 1 0,0 0 0,0-1 0,0 1-11,0 0 1,0 1-1,0-1 1,0 0-2,0 1 1,0-1 0,0 1 0,0-1 114,0 0 1,1-1-1,-1 1 1,1 2-81,-1-5 0,1 0 1,-1 2-1,1 0 1,0 0-1,0 0 66,0 1 1,1 0 0,-1 0-1,1 0 1,-1 0 0,1 0-79,0 0 1,-1 0 0,1 0-1,0 0 1,-1 0 0,1-1-33,1 5 1,-1 0-1,1-1 1,-1 0-1,1-3 21,-1-1 0,0-2 0,0 0 0,0-1-2,0 1 1,0 0 0,0 0-1,0-1-16,0 1 0,0-1 0,0 0 0,0 0 18,0-2 0,-1 0 0,1 1 0,1 2-120,0 0 0,1 3 1,0 2-1,1-1 0,-1 0 1,0-4 79,0 2 1,0-3 0,0-1 0,1 4 13,0 2 1,1 3 0,0 1 0,1-2-1,0-2-63,0-4 0,0-1 0,0-2 1,0-1 59,1 2 1,-1-2 0,0 0 4,4 8 1,0 0 0,-1-3 19,-1-1 0,0 0 4,-2-6 0,0 2 0,0 0-72,1 9 1,0 0-68,-1-1 1,-1-1-22,-3-6 0,-1-4-593,-2 5 1080,0-6-1587,-2-4-451,1-5 1649,-5-4 1,3-5 0,-2-2-1</inkml:trace>
  <inkml:trace contextRef="#ctx0" brushRef="#br0" timeOffset="712128">3046 12099 6437,'6'6'1615,"-2"-1"-1612,-4-5 3228,0 0-2413,35-1 411,-21-15-878,7 4 1,-1-3-63,-10-19-1869,-6 13 0,1 0 1776,1-16-115,-3 16 0,0-1-1144,0-2 1,0-1 1080,0-2 0,-1 0-496,0-3 1,0-1 493,-1-2 1,1-3-299,-2 9 0,1-3 0,-1-2 1,0 0 236,0 1 0,1-1 0,-1-1 0,0 0 1,0 0 17,0 0 0,0 0 0,-1-1 0,1-1 0,-1-1-59,0 1 0,0-2 1,0-1-1,0-1 1,-1 1-1,1 1 1,-1 2 29,0 0 1,0 2-1,0 1 1,0 0 0,0-3 36,-1-1 1,1-2 0,-1 0 0,-1-1 0,1 1 0,0 3-21,0 2 1,0 2 0,0 1-1,0-1 1,-2-2-32,0-1 1,-1-3 0,-1-1 0,0 1 0,0 0 0,1 2 30,1 1 1,1 2 0,0 0 0,0 0 0,-1-2 5,-2 1 0,0-2 0,-1-1 0,0 1 0,1 1 0,0 2 29,1-3 1,1 2 0,-1 1 0,0-2-75,-2 0 0,-1-2 0,0-1 1,0 1-1,0 2 1,1 1 0,0 1 0,0 0 0,0-1-9,0 1 1,0-1 0,-1-1 0,1 2 0,1 1-61,-2-4 1,1 2 0,0-2-65,1 1 1,0-2 0,0 0-1,1 2 82,-1-1 0,2 2 1,0-2-113,1 3 1,0-2 0,0 1-1,1 2 85,1 1 0,1 2 0,1 1 188,0 0 1,1 0 0,1-2-146,3-8 0,0-2 0,1 2 14,0 8 0,-1 2 0,2-1 32,1-6 0,1-2 0,1 1 32,3-3 0,1 1 0,-1 3 34,-1 1 0,0 1 0,0 2 0,0-1 0,-1 2 478,-4 4 0,-1 3-478,2-13-3,-3 15 0,-2-1-134,1-7-77,0 6 0,0 0-44,3-13 194,-1 12 1,0 0 1573,5-8-1238,2 3 159,0 4-132,1 5-33,-2 6 1028,0 5-765,4 5 947,0 8-983,0 2-129,-2 9-28,-4 1-81,0 4-82,1 3 26,1 6-85,-2-9 1,2 5 0,-1-3 1208,2 2 0,-1 0-1211,2 2 0,1 1 0,0 1-862,2-1 1,0-1 0,0 0 803,-3-3 1,0-2 0,1 3-560,4 7 0,2 2 1,-2-1 531,-4-7 0,0 0 0,0 2-355,1 3 1,1 2-1,0 1 1,0 1 349,-2-4 0,-1 0 1,0 0-1,1 1 1,-1 0-92,1 0 0,-1 0 1,1 1-1,-1-1 0,0 0 125,0 1 0,0 0 0,-1-1 0,0 0 0,-1-1 0,0-1 0,-1-1 0,0-1 0,-1 1-12,-1 1 1,0-1 0,0 1 0,1 0-73,1 0 0,1 0 1,-1 0-1,0 1 43,-2-2 1,0 0-1,-1 2 1,2 2-1,0-3 0,1 2 0,1 3 1,0 0-1,0 0 0,0-1 0,-2-3-14,0 0 1,-1-2 0,0 0 0,-1 0 0,2 2 7,0 0 0,0 3 0,1 1 0,-1 0 1,1-1-1,-1-1 0,-1-4 19,0 4 1,0-3 0,-1-1 0,0 0 8,0 1 1,0 0 0,0 0 0,0 0-18,0 0 0,-1 0 1,0 0-1,0 0 2,0-1 0,-1 0 0,1 1 1,-1-1-3,0 0 0,-1-1 1,1 1-1,-1 2 32,1 0 0,-1 2 0,0 1 0,1 0 0,-1 0-57,0 1 0,1 0 0,-1 1 0,0-1 0,0 0-9,0 0 0,0 0 0,0 0 0,0 0 0,1-1 5,-2-2 0,1 0 0,0-1 0,0-1 0,0-1 9,1 5 0,0-2 0,0 0 28,1-1 0,0-1 0,0 0 74,0-2 1,1 0 0,-1 0-113,1-2 1,-1-1 0,2 3-3,2 3 1,1 4 0,1 1 0,-2-4 52,0-3 0,-2-2 0,2 3-29,0 1 1,1 4 0,1-1-1,-3-4 172,3 6 0,-2-2-206,0 1 0,0 0-5,1 0 0,-1 0 27,0 0 0,0 0-17,0-2 1,1 2-165,-2-8 0,0 2 1,2 1-1,-2-4-145,3 7 0,0 0 174,0-2 1,1 3-1,-1-7-307,3 6 896,-1-9-1734,-4-8-525,-3-6 1476,-3-6-1725,-2-3 2071,-3-7 0,1 5 0,-1-5 0</inkml:trace>
  <inkml:trace contextRef="#ctx0" brushRef="#br0" timeOffset="713778">4193 10174 7581,'-3'4'2560,"0"-1"55,3-3-2632,73-4-736,-43 3 1,2-1-1,1 0 741,-1 1 1,1-1 0,1 0 0,0 0 4,2 1 1,1-1 0,0 0 0,-3 0-146,4 1 1,-3-1 0,2 1 151,-6-1 0,0 1 0,1 0 0,0 0-186,-1 0 0,0 0 0,0 1 1,-1-1 156,0 0 0,-1 0 1,2 1-1,1-1-21,5 1 0,2-1 0,2 1 0,-1 0 1,-5-1-479,4 1 0,-4 0 0,2-1 333,1 1 1,3 0-1,-1 0 1,-8 0-310,-7 0 0,-5 0-1269,9 1 1254,-13-1-2227,-11 1 2675,-40-8 1,25 5-1,-25-5 1</inkml:trace>
  <inkml:trace contextRef="#ctx0" brushRef="#br0" timeOffset="713982">5408 9942 3624,'32'0'252,"1"1"1,-1-1 0,1 1 0,-1 0 0,5 0-1,-1-1 1,0 2 0,-4 1-193,-2 2 1,-3 1 0,-2 1 7,4 1 1,-1 2 242,-3 1 1,1 3 0,-4-1 259,3 13 213,-16-2 1,-7 1 64,-18 4-1436,-1-8 1,-3-2 833,-3-4 1,-2-2-112,-4 1 0,-3-1-352,-3 1 0,-1-2 216,8-3 0,0-1 0,-4-1-656,2 0 1,-4 1-1,-2-1 1,0-1 0,2 0-165,-5-1 1,2-1 0,-1-1 0,0 1 592,1 0 0,-3 0 0,1 0 0,2-1 0,4-1 0,1-1 0,3 0 0,4-2 0,3-1 0,-1 0 0</inkml:trace>
  <inkml:trace contextRef="#ctx0" brushRef="#br0" timeOffset="714228">4834 9682 15148,'-18'26'531,"0"0"0,4-5 0,-5 3-78,1-3 0,-4 4 0,-4 2 0,-1 1 1,0-1-1,2-1-1109,-1 0 1,1-2-1,0 0 1,-1 1 0,0 1 395,0-1 1,0 1 0,-1 0 0,1 0 0,-1 1 0,0-2 378,2-1 1,-1 0-1,0-1 1,1 0-1,2-1 1,2-2-201,-4 4 1,2-2 0,1 1 80,-4 3 0,0 1 0,6-2 405,6-5 1,8-1-581,11 6 0,9-2-278,3-4 1,5-3 406,2 0 0,4-1 1,1-2-24,3-2 1,2-2 0,2-1-25,-5-1 1,2 0 0,1-1 0,1-1-160,-4 0 0,1 0 0,1-1 0,0-1 0,0 1-36,4 0 0,1-1 0,0 0 1,1 0-1,0-1-259,-3 0 1,-1 0 0,2-1 0,-1 1 0,0-1 0,0 0-1,-1 0 1,-1 0 0,-1 0 0,1 0 0,1-1 0,0 1 327,1-1 1,2 1-1,1-1 1,-1 0-1,-1 0 1,-2 0-1,-4 0 1,11 0-1,-6 0 1,1 0 0,-5 0-1,-1 0 1,1 0-1,0 0 1</inkml:trace>
  <inkml:trace contextRef="#ctx0" brushRef="#br0" timeOffset="719179">4370 8917 7643,'0'27'546,"-1"-1"0,1 3 0,1 7 0,-1 3 0,0 0 0,0-3-1366,0 0 1,0-2 0,0 1 0,0 5 808,1-7 1,0 4-1,0 2 1,0 1-1,0 1 1,1-1-1,-1-3 1,1-4-145,1 8 1,-1-4-1,2-1 1,-1 3 211,0-6 0,0 2 0,0 2 0,0-1 0,0-1 0,1-2-12,-1 0 0,0-3 0,1 0 0,-1 1 0,1 1-7,-1-1 1,0 1-1,0 1 1,0 1-1,1 0 1,0 0-1,0-1-125,1 2 0,1 0 0,1 1 0,-1-1 1,0 0-1,1 1 0,-2-1 126,0 0 0,0 0 0,0 0 1,-1-1-1,1 1 0,0 1 0,1 0-14,0 0 1,1 0 0,0 2-1,1-1 1,-1 1 0,1-2-1,-1-2 1,-1-2-16,0 4 1,0-4 0,-1 0-1,1-1 1,0 3-11,0 0 0,0 1 0,0 1 0,1 1 0,-1-3 0,0-1 2,0 4 0,0-3 0,-1-1 0,1 3-45,-1-5 0,1 0 1,-1 2-1,1 0 0,0 0 1,-1 0 56,1-1 1,0 1-1,0 0 1,-1 0-1,1-1 1,0 1-15,0-1 0,-1 0 0,1 0 0,0 0 0,0 0 0,-1-1 0,2 4 0,-1-1 0,0-1 0,0 0 0,0-3 93,1 6 0,0-2 1,-1-1-118,1 0 1,-1-1 0,-1-1-1,1-1 1,0 0 0,-1-1-10,0-2 0,0 0 1,0 0 10,1 6 1,0 1-1,0 0 196,0-3 0,-1 0 1,1-1-190,-1-1 0,1 0 0,-1-1-88,2 8 1,-1-4 49,-5-11 0,0-2 8,5 0 0,0 0-97,-3 16 16,10-2 627,-9-13 1,0 1-791,3 14-16,0-1-162,-2-11 382,-2-11-985,-1-6 2518,-1-1-1448,-5-22 0,3 13 0,-2-13 0</inkml:trace>
  <inkml:trace contextRef="#ctx0" brushRef="#br0" timeOffset="719653">4930 11403 10071,'6'0'2436,"-1"0"-473,-5 0-1425,-40 12-174,18-5-72,-2 0 1,-8 2 0,-2 1-1,5-3-1266,2 0 1,-1 0 990,-2 0 1,-6 1-1,0-1 1,4 0-630,-1-2 1,2 0 590,3-1 0,-1-1 1,2 1-15,-2-1 0,3 0-27,1-1 1,1 1-378,-5 0 0,2-1-448,0 1-2390,1 0 0,31-4 2876,12-3 1,-8 2 0,3-2 0</inkml:trace>
  <inkml:trace contextRef="#ctx0" brushRef="#br0" timeOffset="720081">4889 11362 8580,'-31'2'403,"0"0"1,0 0 0,0 0-1,-4 1 1,-1 0 0,1 0 0,5 1-1147,-2 1 0,2 0 710,3-1 1,0 1-1,1-1 33,-2 0 0,1 0 250,-6 0 1,0 0 198,5-1 0,1 0-413,1 0 1,3-1 33,-7 1 911,15-1-883,6 0 664,-1 1-577,0 2 1632,1 3-1805,0 1 16,3 4-28,4-1 1007,1 1-1007,3 3 50,4 2 107,10 9-67,8 2-1729,-12-14 1,1-1 1593,14 12 45,-8-8-1032,0-1 1023,0-1-44,-6-1-98,21 3-468,-5-4 160,-9-7 0,1-2-193,15 1-646,-16-8 0,-1-1-1581,9-4-398,6-5 3245,-23-1 0,-4 7 1,-8-1-1</inkml:trace>
  <inkml:trace contextRef="#ctx0" brushRef="#br0" timeOffset="721231">3100 11676 5879,'-3'-30'0,"0"1"0,0 11 0,1-8 0,-1 0 0</inkml:trace>
  <inkml:trace contextRef="#ctx0" brushRef="#br0" timeOffset="724532">4725 11403 5767,'3'0'-33,"0"0"33,-3 0 764,17-7-307,-9 5 702,15-7-566,-16 7-100,2-1 143,2-1-572,-2 1-72,3-1-37,-4 2-28,-1 0-210,0 0-109,1 1-238,4 0 412,2 0 162,-2 1-53,-1 0 117,-9 0 70,-1 1-1284,-12 8 1206,3-4 0,-4 4 0,7-7 0</inkml:trace>
  <inkml:trace contextRef="#ctx0" brushRef="#br0" timeOffset="724882">4602 10761 11093,'3'7'2607,"0"-1"-1260,-3-6-1168,0 0-428,-30-5-179,17 4-542,-12 0 1,-1 0-825,3 2 1119,-4 0 274,11-4 54,9-3 20,1-4 181,3-1-674,2-17 1,1 17 0,0-11 0</inkml:trace>
  <inkml:trace contextRef="#ctx0" brushRef="#br0" timeOffset="725233">4507 10419 6299,'5'6'3276,"-1"-2"-1627,-4-4 1627,0 0-1847,4-19-970,-3 14-176,3-14 67,-4 22-48,0 15 2,0 3 1,0 7-1,0 1-206,0 4 0,0 2 0,0 1-899,0-5 1,0 1 0,0 0 0,1-1 839,-1-1 0,1 0 1,-1 0-1,1 0 33,1 3 1,0 1 0,0-1 0,0-1-801,1 4 1,-1-2 0,0 3 746,1-3 1,0 1-1,-1 2 1,1-1-3,-2-5 0,1 0 1,-1 0-1,0 1 1,1 0-337,-1 2 1,-1 2 0,1-1 0,0 1 0,-1-1 304,1 1 1,-1 0 0,1 0-1,-1-1 1,0 1-192,0-2 1,0 1-1,-1 0 1,0-2 0,1-1 219,-2 7 1,1-1 0,-1-1-22,-1 0 1,1 1 0,-1-2 5,0 1 0,0-2 0,0 1 182,0-2 1,0 0-1,0 1-184,-1-2 0,1 1 0,-1 1 0,1 0-26,1-3 1,-1 0-1,1 1 1,-1-1 0,1-1 25,0 2 1,-1-1-1,1 0 1,0 0-11,0 0 1,0 1 0,1-1 0,0-5 467,1-1 1,0-4-501,1-1 1,-2-1 1668,-4 14-1919,12-2-165,-10-12 1124,12-4-1015,-7-11 2466,-2-5-2849,1-5 709,1-3-3253,5-21 3219,-4 10 1,1-1-1,2-9 1,-1 2-1</inkml:trace>
  <inkml:trace contextRef="#ctx0" brushRef="#br0" timeOffset="727799">6733 8098 10838,'4'1'2005,"-1"-1"-5282,-3 0 3053,-48 23 526,31-12 1,0 2-105,-7 2 0,-5 3 0,2 1-63,7-1 0,1 1 1,0 1-34,-3 2 1,0 2 0,-3 2-153,4-2 0,-2 3 1,-1 2-1,1-1 1,1-1 151,-1 2 0,1-2 0,0 0 1,0 3-173,-1-1 1,0 2 0,-1 0 0,1 1 0,1-1 159,2-1 0,1 0 0,0 0 0,1 0 0,2 1-109,1 0 0,1 0 0,0 1 0,2 0 0,-1-2 99,-1 2 1,-1 0 0,2-2-1,3 1-118,1 5 1,4 0 0,7-8-108,18-2-16,-4-16 0,3-3 184,3-1 1,4-4-547,3-3 1,4-5-1,2-1 454,-4-2 0,2-3 0,1 0 0,0-1-25,0 1 0,1-1 0,0-1 1,0-1-143,-5 1 0,1-1 0,-1 0 0,0-1 0,-2 2 179,0-2 0,-1 2 0,-1-1 1,0 0-35,1 0 1,0 0-1,-1 0 1,0 0 68,8-4 1,-1 1 0,0-1 0,-3 3 1,-1 0-1,1 0-43,1 1 1,1 0 0,-3 2 254,-2 3 1,-2 3 337,7 3 115,-36 30-258,-13-5 0,-4 1-50,-1 6 0,-2 2-146,2-6 0,-2 0 1,0 1-88,4-4 1,-1 0-1,0 0 1,-3 2 25,1 0 0,-2 0 1,-2 2-1,1 0 0,-1-1 1,2 0-114,0-1 1,1-1 0,0 0 0,-1 1 0,-2 1 78,3-1 1,-3 1 0,-1 1 0,-1 1 0,1 0 0,0 0 0,1-2 0,3-2-256,-2 2 1,2-2 0,1-1-1,0 0 1,-1 2 202,1-1 0,-2 1 0,0 1 0,1-1 0,1 0 0,2-2 37,-5 7 0,3-2 0,2 0-80,3-3 0,1-1 0,2 0-69,-3 6 1,7 0-296,17 6 0,11-4 136,4-16 0,4-5 1,2 0 112,4 4 0,2-1 0,2-5 40,-4-5 1,2-4 0,0-1 0,-1-2 9,-2 1 0,-2-2 0,0 0 0,1-1 18,1 0 1,1-2 0,1 1 0,-1-1 186,1-1 0,-1 1 0,2-1 0,0 0-167,1 0 1,1-1 0,1 0 0,0 1 0,-1 1-100,-3 2 1,-1 1-1,0 1 1,-1 0-1,0 0 126,2-1 0,-1 0 0,-1 2 0,-4 4 133,10 6 0,-14 7 78,-30 6 1,-10 3-2,-6 5 0,-4 2-86,6-7 0,-3 1 0,-2 2-105,5-6 0,-2 2 1,-1 0-1,-2 1 1,-1 1-1,-1 0 105,3-2 0,-1 1 0,-2 0 0,-1 1 0,0 0 1,-1 0-1,2 0 0,-1 0 0,2-1-87,0-1 1,1 1-1,0-1 1,1-1-1,-1 1 1,1 0-1,-1 0 1,-1 1 3,0-1 1,-2 2 0,0 0-1,0 0 1,0-1 0,0 1 0,2-2-1,2 0 1,2-2 56,-9 7 0,4-2 0,2-1 0,0 1-41,1-2 1,1 1 0,1 0-1,0-1 45,-4 4 0,1 0 0,3 3-238,4-4 0,2 3 0,2 0 0,5-2-288,7 7 0,7-2 630,-1 7 1,9-7-448,22-18 0,8-10 284,-14-4 0,1-4 0,0 0-191,5-1 1,2-2 0,0-2 58,-6 1 0,0-1 0,1-1 0,1 0 3,2-2 1,0 0 0,0-1 0,1 0-6,-6 2 1,1-1 0,-1 0 0,1 1 0,0-1-220,0 0 0,-1 0 1,1 0-1,0-1 0,1 1 172,1 0 1,1-1 0,0 1 0,1-1 0,-2 2 0,-2 0-171,4-1 0,-3 1 1,0 1-1,0 0 156,4-1 0,2-1 0,-3 3 0,-5 3 840,10 5-251,-30 18-94,-16-1 0,-10 2-101,-1 0 1,-6 3 0,-4 2-1,-3 2 1,0-1 0,1 0-86,3-3 1,-1 0-1,0 0 1,-1 0 0,0 1-1,0 0 1,-1 0-78,3-2 1,-1 1-1,0 0 1,-1 0 0,0 1-1,1-1 1,-1 1 0,1-1-1,0-1-3,-1 1 0,0 0 1,1-1-1,-1 0 1,1 0-1,0 1 1,0-1-1,0 0 38,0 0 1,0 1-1,0 0 1,1 0-1,-1-1 1,1 0 0,1 0-1,1 0-51,-2 0 0,1 0 0,2-1 0,-1 0 0,-1 1 0,-1 2-120,2-1 0,-2 1 0,-2 2 0,0 0 0,0 0 0,1 0 0,1 0 0,3-2 0,3-1-74,-4 5 0,4-2 1,1-1-1,0 2 36,-5 3 0,-3 2 0,6-1 1,12-5-61,17-4 0,8-5 244,13-7 0,5-7-145,-5-1 0,2-1 0,1-2-13,6-2 0,2-1 0,0-2 25,-5 1 0,0-2 0,2-1 1,2-1-64,-6 0 0,2 0 0,2-2 0,1 0 0,0-1 0,1 0 0,0-1-4,-6 3 0,1-1 0,0 0 0,1-1 1,0 1-1,0-1 0,0 0 0,0 0 0,0 1 33,0-1 1,0 0 0,1 0 0,0 0 0,-1-1 0,1 1 0,-1 0 0,0 0-1,1 0-20,-2 0 1,1 0 0,0-1 0,-1 1 0,0 0 0,1 0 0,-1 0 0,0 0 0,0 1-154,2-1 0,1-1 0,0 1 0,-1 0 0,0 0 1,-1 1-1,0 0 0,-2 1 151,2-1 1,-2 1 0,-1 0 0,0 0 0,1 1 0,1-1-25,3-1 1,4-1-1,0-1 1,1 1-1,-4 1 1,-4 3-1,-7 3 1239,1 1 1,-5 4 101,7 7-916,-44 9 0,-21 6 1,-1 0-145,12-5 0,-1 1 0,-1 0 1,0 0-37,-3 2 1,-1 0-1,0 0 1,-1 1-9,5-3 0,-1 0 0,1 0 1,-1 0-1,0 1 8,0-1 0,0 1 0,-1 0 0,-1 0 0,-1 1 32,3-1 0,-2 1 0,-1 1 0,-1 0 0,1-1 0,0 1 0,3-2-65,-5 3 0,2-1 0,1 0 0,-1 0 0,0 0-106,-1 1 0,-1 1 1,0 0-1,0-1 1,2 1-1,2-3 70,1 2 0,2-2 1,2 0-1,0 0 134,-3 2 1,1 1-1,3-1-281,-4 4 1,5-1-98,8-5 0,6-1-167,14 6 33,25-8 248,0-12 1,8-3 0,3-2 69,-8-2 0,2-2 0,2-1 1,1-1-1,-1 1 8,-4 1 0,0 1 1,0-1-1,0 0 1,1-1-1,1 0 6,-2-1 1,2-1 0,-1 0-1,1 0 1,0-1 0,-1 0 0,-1 1-102,0 0 0,-1 0 0,0 0 1,-1 0-1,1 0 0,0 0 79,1 0 1,0 0-1,0 0 1,1 0 0,-1 0-1,0 1 6,0-1 1,-1 0 0,0 1-1,1 0 1,-1-1 0,1 2-10,0-1 1,-1 1 0,1 0 0,0 0-1,0 0 1,2 0-18,-2 1 1,1-1 0,2 1-1,-1 0 1,0 0 0,-2 0-1,0 1-196,2 0 0,0 0 1,-2 1-1,0-1 1,1 1-118,4 0 1,1-1-1,-1 0 1,-1 2-1,-5 0-742,-2 2 1,-3 0 0,-2 1-550,4 0 1,-2 0 1625,1 3 0,-14-1 0,-13 1 0</inkml:trace>
  <inkml:trace contextRef="#ctx0" brushRef="#br0" timeOffset="739686">4397 12563 6199,'-4'-1'-80,"1"0"0,3 1 0,0 0 0</inkml:trace>
  <inkml:trace contextRef="#ctx0" brushRef="#br0" timeOffset="739737">4179 12563 7139,'-35'10'0,"0"0"0,1-1 0,6-1 0,0 0 0,0-1 0</inkml:trace>
  <inkml:trace contextRef="#ctx0" brushRef="#br0" timeOffset="740837">3455 12413 6218,'-2'-2'1770,"1"0"1506,1 2 0,-4 25-2108,4-11-732,-2 9 1,2 1 76,3 0-268,0 1 0,1 2-138,1-2 0,1 1 1,0-1-1515,1 7 0,1 1 1450,-1-5 1,1 1 0,1-1 1,1-2 1,1 0 0,0-2 39,3 5 1,1 2-70,-3-7 0,3 1 0,0 2 1,2 0 7,2 1 1,2 0-1,0-1 1,0 0-824,2 4 0,-1 0 0,2-1 822,-2-3 1,1 1 0,0-2 0,-2-2-20,6 5 0,-2-3-797,2 1 0,0 0 814,-1-1 0,3 1 45,-5-5 0,3 2 0,2 1 0,0-1-59,-5-4 1,1 0 0,0-1 0,0 1 0,-1 0-145,1-1 1,0 1 0,-1 0 0,1 0-1,1-1 129,1 1 0,3 1 0,-1-1 1,-1-2-1,-3-1-32,-2-3 0,-3-2 0,3 1 50,3 1 1,2 1 0,3 0-1,-1-1 1,-2-1-23,7 2 0,-1-1 0,1-1 2,-4-1 1,0 1 0,1-1 0,-2-2 8,2 1 0,-2-2 0,-1-2 2,2 1 1,-1-1-4,0 0 1,0-1-14,-1-1 0,0 0 473,-3-1 1,2 0-465,3-1 1,5 0-1,0 0 1,-4 0-25,2 0 1,1-1 53,-4 0 0,4 0 0,-1 0 0,-6-1-26,-4 0 1,-3-1-17,1 0 0,2-1 193,4-2 1,3-1 0,1-1-176,1-1 0,1-1 0,0 0 172,0 0 1,0 0 0,0-1-173,4-2 0,0 0 0,-5 0-27,-9 3 1,-1 0-23,6-3 1,4-1-1,-2 0 48,-3-1 0,-1 0 0,0 0 23,0 1 1,1-1-1,-1 0 1,6-4 1,0-2-1,-5 2 20,-7 2 1,-1 0-45,3 0 0,4-2 1,1 0-1,-3-1-19,1-3 1,-2-1 0,1 1 7,4 0 1,1-1 0,-2 1 8,-4 0 0,-3 0 1,-2 1-1,-2 2 0,-2 0 253,0 0 1,1-2-259,0-3 1,3-4 0,-2-2-25,0-4 0,-1-2 1,-1 0 100,2 2 0,0-1 0,-2 0-58,-2-1 0,-1 0 0,-3 2 14,-1 4 1,-2 1 117,-1 1 0,0-2-129,-1-1 1,0-3 0,-1 0-13,0 2 0,0-1 0,-1 0-411,1 0 1,0-1-1,-1 2 380,1-10 0,-1 4-33,-3 14 0,1 2-519,5-2 1,1 0 524,-5-1 0,1-1-104,6-10 1,2 0 138,-6 9 0,0 0 18,1-6 1,0 1-540,-1-4 542,-2 6 1478,-1 4-1444,-1 5-34,0 4 1164,-5-5-1239,1 3 2818,-1 1-2787,2 6 1790,3 7-1743,0 0 181,-6 1-55,9 2-129,-8 3-8,10-2 11,-5 3 41,-1-3 416,1-1-458,-1 2-2,0-1-425,0 0-37,0 0 70,0-1-367,-1 2-313,0 0-541,-3 1-1210,-2 2 2003,-11 7 1,11-6 0,-7 2 0</inkml:trace>
  <inkml:trace contextRef="#ctx0" brushRef="#br0" timeOffset="743443">3510 12372 6364,'2'2'2091,"1"-1"141,-3-1 840,-4 2-2470,3 0 504,-3 6-722,2 1 264,1 11 0,0 6-398,2-1 0,1 3 0,0 0-1103,0-1 1,-1-1 0,1 2 915,1 5 1,1 1 0,0-2 92,0-1 1,1-2-53,0 1 0,1 1-48,0-4 0,1 3 0,0 1 0,1 0-639,2 2 0,1 0 0,0 1 0,0-1 596,0 1 0,0-1 1,-1 1-1,2-1-5,0-2 1,1 1-1,0-2 1,0-3-570,4 6 0,0-3 561,1 1 0,2 2 2,-2-6 1,3 3 0,2 1 0,-1-1 4,-4-4 1,1-1 0,0 1 0,0-1 0,0 1-259,2 0 0,0 0 0,1 0 0,-1-1 0,0 0 251,2 4 0,0 0 0,-1-2 0,-1-3-12,-2-4 1,0-3 0,-2 0 369,7 9 1,1 1-378,-5-6 0,2 1 0,0 1 0,1 0-51,-1-2 1,1 0 0,0 0 0,0 1 111,-2-1 1,0 1-1,0-1 1,1-1-96,5 3 1,1-2 0,-4-3 27,-7-3 0,-1-2 534,3-1 1,3 2-542,9 7 0,2 1-76,-1-2 0,1 0 108,-10-7 0,-1 1 0,0-2-17,7 3 1,-3-4-15,2-2-589,1-1 653,-1-2-92,-8-2 0,1 0 121,12 2-43,-10-3 1,-1 0-672,12 1 652,1-1 1264,4 0-1265,-20-2 0,1-1 1,1 1 0,1-1 0,3 0 1,5-1 0,0-1 2,2-1 0,2-2 0,-1 1-174,-2 0 0,0 1 0,0-2 183,3 0 0,0-2 0,-5 1 26,-5-1 0,-2 1-9,6-1 0,2-1 311,-6 2 0,1-2 0,3 0-338,2-2 0,3 0 0,0-1 1,-2 0-265,0 1 0,-1 0 0,1 0 263,-2 0 1,2 0-1,-1-1 1,-3 1 2,7-5 0,-3 1 58,-7 3 0,1-1-13,0-2 1,3-1-1,-1-1-28,1-2 1,-1-2 0,0 0 58,-5 4 1,0 0 0,0 0-81,3-4 0,1-1 0,-3 0 47,2-4 1,-2 0 16,-5 3 0,-1-1 0,1-1-5,1-4 0,0 0 0,-2 0-58,-2 4 0,-2 2 0,0-1-1,2-7 0,-3 2 0,2-2-94,-1-1 94,1 0-4,-1-1 0,0-2-555,-1 3 0,0-1 558,-2 7 0,0-1 1,-1 0 317,-2-4 0,1 0-355,6-2 0,-1 0 3,-6 8 0,0-2-5,4-1 0,4-4 0,-1 0-11,0-3 1,0-1 0,0 2-296,-3 4 0,1 0 1,-1 0 342,3-5 0,0-1 0,-1 3-1,-3 3 0,-1 2-17,0-1 0,0 0 21,-1 1 0,-1-2 284,0-2 0,-1-2 0,0-1-227,-1 3 0,-2 0 0,1 0-26,0 0 1,1 0 0,-2 0-6,0-9 1,-1 5 15,-1 9 334,-1-8-390,1 17 2048,-1 4-2079,0 7 3095,0 5-3999,1 1 879,0 3 103,-1-1 932,2 3-1010,1 0 40,-1 0-7,2 2 7,-3-4 5,0 0 613,-1-3-1706,0 1 1,1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2021. 5. 3.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2021. 5. 3.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2021. 5. 3.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2021. 5. 3.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2021. 5. 3.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qV2s5L4EcaGBz13M7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tiff"/><Relationship Id="rId7" Type="http://schemas.openxmlformats.org/officeDocument/2006/relationships/customXml" Target="../ink/ink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tiff"/><Relationship Id="rId7" Type="http://schemas.openxmlformats.org/officeDocument/2006/relationships/customXml" Target="../ink/ink3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tiff"/><Relationship Id="rId7" Type="http://schemas.openxmlformats.org/officeDocument/2006/relationships/customXml" Target="../ink/ink4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tiff"/><Relationship Id="rId7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ponLSTd4KBuC1feA8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nsadjV25KsoB5dNBA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tiff"/><Relationship Id="rId7" Type="http://schemas.openxmlformats.org/officeDocument/2006/relationships/image" Target="../media/image17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Sensitivity_and_specificity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kfnn8BtU7vmvfBVo9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kfnn8BtU7vmvfBVo9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6bo2cRaHQ5weiUHPA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203024" y="6058182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157451" y="6396756"/>
            <a:ext cx="5241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400" b="1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10187" y="2389681"/>
            <a:ext cx="717164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Spring 2021</a:t>
            </a:r>
          </a:p>
          <a:p>
            <a:pPr algn="ctr"/>
            <a:r>
              <a:rPr lang="en-US" altLang="ko-KR" sz="4800" b="1" dirty="0">
                <a:latin typeface="Seravek Light" charset="0"/>
                <a:ea typeface="Seravek Light" charset="0"/>
                <a:cs typeface="Seravek Light" charset="0"/>
              </a:rPr>
              <a:t>SKKU Biostats and Big data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078CA0-315B-A648-BEB7-701E1BB65A21}"/>
              </a:ext>
            </a:extLst>
          </p:cNvPr>
          <p:cNvSpPr/>
          <p:nvPr/>
        </p:nvSpPr>
        <p:spPr>
          <a:xfrm>
            <a:off x="95864" y="95865"/>
            <a:ext cx="11997813" cy="6673644"/>
          </a:xfrm>
          <a:prstGeom prst="rect">
            <a:avLst/>
          </a:prstGeom>
          <a:noFill/>
          <a:ln w="190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8CFDB0F-7FA9-6348-97E9-C9E56D1435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275" r="16061" b="25014"/>
          <a:stretch/>
        </p:blipFill>
        <p:spPr>
          <a:xfrm>
            <a:off x="9535849" y="247803"/>
            <a:ext cx="2380475" cy="163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44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7492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18-2</a:t>
            </a:r>
            <a:r>
              <a:rPr lang="ko-KR" altLang="en-US" sz="2800" dirty="0">
                <a:latin typeface="Seravek" charset="0"/>
                <a:ea typeface="Seravek" charset="0"/>
                <a:cs typeface="Seravek" charset="0"/>
              </a:rPr>
              <a:t> </a:t>
            </a:r>
            <a:r>
              <a:rPr lang="en-US" altLang="ko-KR" dirty="0">
                <a:latin typeface="Seravek" charset="0"/>
                <a:ea typeface="Seravek" charset="0"/>
                <a:cs typeface="Seravek" charset="0"/>
              </a:rPr>
              <a:t>(</a:t>
            </a:r>
            <a:r>
              <a:rPr lang="ko-KR" altLang="en-US" dirty="0">
                <a:latin typeface="DXKPMStd Bold" panose="02020600000000000000" pitchFamily="18" charset="-127"/>
                <a:ea typeface="DXKPMStd Bold" panose="02020600000000000000" pitchFamily="18" charset="-127"/>
                <a:cs typeface="Seravek" charset="0"/>
              </a:rPr>
              <a:t>같이 풀기</a:t>
            </a:r>
            <a:r>
              <a:rPr lang="en-US" altLang="ko-KR" dirty="0">
                <a:latin typeface="Seravek" charset="0"/>
                <a:ea typeface="Seravek" charset="0"/>
                <a:cs typeface="Seravek" charset="0"/>
              </a:rPr>
              <a:t>)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5843239" y="6846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2E7259-B1AA-DC4F-9B97-DE14B5E13627}"/>
              </a:ext>
            </a:extLst>
          </p:cNvPr>
          <p:cNvSpPr/>
          <p:nvPr/>
        </p:nvSpPr>
        <p:spPr>
          <a:xfrm>
            <a:off x="4015656" y="3100568"/>
            <a:ext cx="40246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dirty="0">
                <a:latin typeface="Seravek" panose="020B0503040000020004" pitchFamily="34" charset="0"/>
                <a:hlinkClick r:id="rId6"/>
              </a:rPr>
              <a:t>https://forms.gle/qV2s5L4EcaGBz13M7</a:t>
            </a:r>
            <a:endParaRPr lang="en-US" altLang="ko-Kore-KR" dirty="0">
              <a:latin typeface="Seravek" panose="020B0503040000020004" pitchFamily="34" charset="0"/>
            </a:endParaRPr>
          </a:p>
          <a:p>
            <a:pPr algn="ctr"/>
            <a:endParaRPr lang="ko-Kore-KR" altLang="en-US" dirty="0"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432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9585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Type I and II errors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140325" y="879451"/>
            <a:ext cx="10088953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 can make wrong decisions.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Two types of errors: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Type I error: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null hypothesis is true, but we mistakenly reject it. </a:t>
            </a:r>
            <a:r>
              <a:rPr lang="mr-IN" altLang="ko-KR" dirty="0">
                <a:latin typeface="Seravek Light" charset="0"/>
                <a:ea typeface="Seravek Light" charset="0"/>
                <a:cs typeface="Seravek Light" charset="0"/>
              </a:rPr>
              <a:t>–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False positive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Type II error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: The null hypothesis is false, but we fail to reject it. </a:t>
            </a:r>
            <a:r>
              <a:rPr lang="mr-IN" altLang="ko-KR" dirty="0">
                <a:latin typeface="Seravek Light" charset="0"/>
                <a:ea typeface="Seravek Light" charset="0"/>
                <a:cs typeface="Seravek Light" charset="0"/>
              </a:rPr>
              <a:t>–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False negative</a:t>
            </a:r>
            <a:endParaRPr lang="en-US" altLang="ko-KR" b="1" i="1" dirty="0">
              <a:latin typeface="Seravek Light" charset="0"/>
              <a:ea typeface="Seravek Light" charset="0"/>
              <a:cs typeface="Seravek Light" charset="0"/>
            </a:endParaRP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5843239" y="6846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2820" y="3329440"/>
            <a:ext cx="4879511" cy="265502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E54945E4-9056-074C-8813-BCCEF89DC433}"/>
                  </a:ext>
                </a:extLst>
              </p14:cNvPr>
              <p14:cNvContentPartPr/>
              <p14:nvPr/>
            </p14:nvContentPartPr>
            <p14:xfrm>
              <a:off x="2859480" y="2514960"/>
              <a:ext cx="5631120" cy="152568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E54945E4-9056-074C-8813-BCCEF89DC43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43280" y="2498760"/>
                <a:ext cx="5663520" cy="155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108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bldLvl="3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05340" y="222608"/>
            <a:ext cx="3542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More about the errors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11"/>
              <p:cNvSpPr txBox="1"/>
              <p:nvPr/>
            </p:nvSpPr>
            <p:spPr>
              <a:xfrm>
                <a:off x="1140325" y="879451"/>
                <a:ext cx="10088953" cy="507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(Type I error) =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To reject H</a:t>
                </a:r>
                <a:r>
                  <a:rPr lang="en-US" altLang="ko-KR" baseline="-25000" dirty="0">
                    <a:latin typeface="Seravek Light" charset="0"/>
                    <a:ea typeface="Seravek Light" charset="0"/>
                    <a:cs typeface="Seravek Light" charset="0"/>
                  </a:rPr>
                  <a:t>0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the P-value must fall below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.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It’s actually same with setting the probability of a Type I error to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.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 type I error can happen only when H</a:t>
                </a:r>
                <a:r>
                  <a:rPr lang="en-US" altLang="ko-KR" baseline="-25000" dirty="0">
                    <a:latin typeface="Seravek Light" charset="0"/>
                    <a:ea typeface="Seravek Light" charset="0"/>
                    <a:cs typeface="Seravek Light" charset="0"/>
                  </a:rPr>
                  <a:t>0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is true. 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(Type II error) =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H</a:t>
                </a:r>
                <a:r>
                  <a:rPr lang="en-US" altLang="ko-KR" baseline="-25000" dirty="0">
                    <a:latin typeface="Seravek Light" charset="0"/>
                    <a:ea typeface="Seravek Light" charset="0"/>
                    <a:cs typeface="Seravek Light" charset="0"/>
                  </a:rPr>
                  <a:t>0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is false but we fail to reject it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the probability of this type of mistake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is harder to assess than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because we don’t know the true value of the parameter. 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Tradeoff between Type I and II errors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Reducing Type I error can increase Type II error, and vice versa. </a:t>
                </a:r>
              </a:p>
            </p:txBody>
          </p:sp>
        </mc:Choice>
        <mc:Fallback xmlns="">
          <p:sp>
            <p:nvSpPr>
              <p:cNvPr id="12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25" y="879451"/>
                <a:ext cx="10088953" cy="5078313"/>
              </a:xfrm>
              <a:prstGeom prst="rect">
                <a:avLst/>
              </a:prstGeom>
              <a:blipFill>
                <a:blip r:embed="rId6"/>
                <a:stretch>
                  <a:fillRect l="-3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텍스트 상자 2"/>
          <p:cNvSpPr txBox="1"/>
          <p:nvPr/>
        </p:nvSpPr>
        <p:spPr>
          <a:xfrm>
            <a:off x="5843239" y="6846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EB9AE639-5D14-4B44-8E8F-CEA7BA9581EE}"/>
                  </a:ext>
                </a:extLst>
              </p14:cNvPr>
              <p14:cNvContentPartPr/>
              <p14:nvPr/>
            </p14:nvContentPartPr>
            <p14:xfrm>
              <a:off x="1076760" y="478440"/>
              <a:ext cx="10183320" cy="530820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EB9AE639-5D14-4B44-8E8F-CEA7BA9581E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0560" y="462240"/>
                <a:ext cx="10215720" cy="534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85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bldLvl="3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5843239" y="6846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05340" y="222608"/>
            <a:ext cx="47339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Alpha and beta in a picture (1)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6030" y="865667"/>
            <a:ext cx="7339939" cy="4363887"/>
          </a:xfrm>
          <a:prstGeom prst="rect">
            <a:avLst/>
          </a:prstGeom>
        </p:spPr>
      </p:pic>
      <p:sp>
        <p:nvSpPr>
          <p:cNvPr id="13" name="텍스트 상자 12"/>
          <p:cNvSpPr txBox="1"/>
          <p:nvPr/>
        </p:nvSpPr>
        <p:spPr>
          <a:xfrm>
            <a:off x="891127" y="5349393"/>
            <a:ext cx="10088953" cy="467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Tradeoffs between alpha and beta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00463397-4D27-CB4B-93AA-60E154BF2197}"/>
                  </a:ext>
                </a:extLst>
              </p14:cNvPr>
              <p14:cNvContentPartPr/>
              <p14:nvPr/>
            </p14:nvContentPartPr>
            <p14:xfrm>
              <a:off x="540720" y="604800"/>
              <a:ext cx="10415520" cy="528624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00463397-4D27-CB4B-93AA-60E154BF219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4520" y="588600"/>
                <a:ext cx="10447920" cy="531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266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5843239" y="6846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7227" y="361108"/>
            <a:ext cx="4981532" cy="611217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05340" y="222608"/>
            <a:ext cx="51956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Why most popular alpha = 0.05?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959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5843239" y="6846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205340" y="222608"/>
            <a:ext cx="11368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Power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11"/>
              <p:cNvSpPr txBox="1"/>
              <p:nvPr/>
            </p:nvSpPr>
            <p:spPr>
              <a:xfrm>
                <a:off x="1140325" y="879451"/>
                <a:ext cx="10088953" cy="5493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Remember, we can never prove a null hypothesis is true. We can only fail to reject it.</a:t>
                </a: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When we fail to reject a null hypothesis, we can ask whether we looked hard enough.</a:t>
                </a: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We hope our test is </a:t>
                </a: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STRONG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enough to reject it. </a:t>
                </a: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Power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of a test: the probability that it correctly rejects a false null hypothesis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With high powered test, we can be confident that we’ve looked hard enough even if our test failed to reject a null hypothesis.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Type II error (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) is the probability that a test fails to reject a false null hypothesis.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</a:t>
                </a: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power (or statistical power)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is the probability that it </a:t>
                </a: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correctly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rejects a false null hypothesis</a:t>
                </a:r>
              </a:p>
              <a:p>
                <a:pPr marL="1228725" lvl="3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1 </a:t>
                </a:r>
                <a:r>
                  <a:rPr lang="mr-IN" altLang="ko-KR" dirty="0">
                    <a:latin typeface="Seravek Light" charset="0"/>
                    <a:ea typeface="Seravek Light" charset="0"/>
                    <a:cs typeface="Seravek Light" charset="0"/>
                  </a:rPr>
                  <a:t>–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(Type II error) = 1 -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1228725" lvl="3" indent="-314325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Whenever a study fails to reject its null hypothesis, the test’s power comes into question.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But only when a study fails to reject the null hypothesis? </a:t>
                </a: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NO!</a:t>
                </a:r>
              </a:p>
            </p:txBody>
          </p:sp>
        </mc:Choice>
        <mc:Fallback xmlns="">
          <p:sp>
            <p:nvSpPr>
              <p:cNvPr id="12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25" y="879451"/>
                <a:ext cx="10088953" cy="5493812"/>
              </a:xfrm>
              <a:prstGeom prst="rect">
                <a:avLst/>
              </a:prstGeom>
              <a:blipFill rotWithShape="0">
                <a:blip r:embed="rId6"/>
                <a:stretch>
                  <a:fillRect l="-363" r="-483" b="-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038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bldLvl="3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5843239" y="6846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205340" y="222608"/>
            <a:ext cx="24282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Winner’s curse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14" name="Picture 34"/>
          <p:cNvPicPr>
            <a:picLocks noChangeAspect="1"/>
          </p:cNvPicPr>
          <p:nvPr/>
        </p:nvPicPr>
        <p:blipFill rotWithShape="1">
          <a:blip r:embed="rId6"/>
          <a:srcRect b="11301"/>
          <a:stretch/>
        </p:blipFill>
        <p:spPr>
          <a:xfrm>
            <a:off x="3307752" y="884872"/>
            <a:ext cx="4677467" cy="4243780"/>
          </a:xfrm>
          <a:prstGeom prst="rect">
            <a:avLst/>
          </a:prstGeom>
        </p:spPr>
      </p:pic>
      <p:sp>
        <p:nvSpPr>
          <p:cNvPr id="15" name="TextBox 23"/>
          <p:cNvSpPr txBox="1"/>
          <p:nvPr/>
        </p:nvSpPr>
        <p:spPr>
          <a:xfrm>
            <a:off x="200500" y="6117834"/>
            <a:ext cx="6977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Optima" charset="0"/>
                <a:ea typeface="Optima" charset="0"/>
                <a:cs typeface="Optima" charset="0"/>
              </a:rPr>
              <a:t>From Button et al., 2013, </a:t>
            </a:r>
            <a:r>
              <a:rPr lang="en-US" sz="1400" i="1">
                <a:latin typeface="Optima" charset="0"/>
                <a:ea typeface="Optima" charset="0"/>
                <a:cs typeface="Optima" charset="0"/>
              </a:rPr>
              <a:t>Nat Rev </a:t>
            </a:r>
            <a:r>
              <a:rPr lang="en-US" sz="1400" i="1" dirty="0" err="1">
                <a:latin typeface="Optima" charset="0"/>
                <a:ea typeface="Optima" charset="0"/>
                <a:cs typeface="Optima" charset="0"/>
              </a:rPr>
              <a:t>Neurosci</a:t>
            </a:r>
            <a:r>
              <a:rPr lang="en-US" sz="1400" dirty="0">
                <a:latin typeface="Optima" charset="0"/>
                <a:ea typeface="Optima" charset="0"/>
                <a:cs typeface="Optima" charset="0"/>
              </a:rPr>
              <a:t>, </a:t>
            </a:r>
            <a:r>
              <a:rPr lang="en-US" sz="1400" dirty="0" err="1">
                <a:latin typeface="Optima" charset="0"/>
                <a:ea typeface="Optima" charset="0"/>
                <a:cs typeface="Optima" charset="0"/>
              </a:rPr>
              <a:t>Zollner</a:t>
            </a:r>
            <a:r>
              <a:rPr lang="en-US" sz="1400" dirty="0">
                <a:latin typeface="Optima" charset="0"/>
                <a:ea typeface="Optima" charset="0"/>
                <a:cs typeface="Optima" charset="0"/>
              </a:rPr>
              <a:t> &amp; Pritchard, 2007, </a:t>
            </a:r>
            <a:r>
              <a:rPr lang="en-US" sz="1400" i="1" dirty="0">
                <a:latin typeface="Optima" charset="0"/>
                <a:ea typeface="Optima" charset="0"/>
                <a:cs typeface="Optima" charset="0"/>
              </a:rPr>
              <a:t>Am J Hum Genet</a:t>
            </a:r>
          </a:p>
        </p:txBody>
      </p:sp>
      <p:sp>
        <p:nvSpPr>
          <p:cNvPr id="17" name="TextBox 8"/>
          <p:cNvSpPr txBox="1"/>
          <p:nvPr/>
        </p:nvSpPr>
        <p:spPr>
          <a:xfrm>
            <a:off x="4945760" y="548717"/>
            <a:ext cx="1672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Optima" charset="0"/>
                <a:ea typeface="Optima" charset="0"/>
                <a:cs typeface="Optima" charset="0"/>
              </a:rPr>
              <a:t>Winner’s curse</a:t>
            </a:r>
          </a:p>
        </p:txBody>
      </p:sp>
      <p:sp>
        <p:nvSpPr>
          <p:cNvPr id="18" name="Rectangle 33"/>
          <p:cNvSpPr/>
          <p:nvPr/>
        </p:nvSpPr>
        <p:spPr>
          <a:xfrm>
            <a:off x="4056514" y="936250"/>
            <a:ext cx="3752194" cy="3509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35"/>
          <p:cNvGrpSpPr/>
          <p:nvPr/>
        </p:nvGrpSpPr>
        <p:grpSpPr>
          <a:xfrm>
            <a:off x="4860810" y="5069806"/>
            <a:ext cx="5496326" cy="831916"/>
            <a:chOff x="3671069" y="5492874"/>
            <a:chExt cx="5496326" cy="831916"/>
          </a:xfrm>
        </p:grpSpPr>
        <p:sp>
          <p:nvSpPr>
            <p:cNvPr id="20" name="Rectangle 9"/>
            <p:cNvSpPr/>
            <p:nvPr/>
          </p:nvSpPr>
          <p:spPr>
            <a:xfrm>
              <a:off x="4176236" y="5740015"/>
              <a:ext cx="499115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Optima" charset="0"/>
                  <a:ea typeface="Optima" charset="0"/>
                  <a:cs typeface="Optima" charset="0"/>
                </a:rPr>
                <a:t>The probability that it will correctly reject the null hypothesis when the null hypothesis is false </a:t>
              </a:r>
            </a:p>
          </p:txBody>
        </p:sp>
        <p:sp>
          <p:nvSpPr>
            <p:cNvPr id="21" name="Rectangle 11"/>
            <p:cNvSpPr/>
            <p:nvPr/>
          </p:nvSpPr>
          <p:spPr>
            <a:xfrm flipV="1">
              <a:off x="3671069" y="5492874"/>
              <a:ext cx="1280160" cy="7315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3909680" y="5557563"/>
              <a:ext cx="192763" cy="345989"/>
            </a:xfrm>
            <a:custGeom>
              <a:avLst/>
              <a:gdLst>
                <a:gd name="connsiteX0" fmla="*/ 0 w 679621"/>
                <a:gd name="connsiteY0" fmla="*/ 0 h 345989"/>
                <a:gd name="connsiteX1" fmla="*/ 0 w 679621"/>
                <a:gd name="connsiteY1" fmla="*/ 345989 h 345989"/>
                <a:gd name="connsiteX2" fmla="*/ 679621 w 679621"/>
                <a:gd name="connsiteY2" fmla="*/ 345989 h 34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9621" h="345989">
                  <a:moveTo>
                    <a:pt x="0" y="0"/>
                  </a:moveTo>
                  <a:lnTo>
                    <a:pt x="0" y="345989"/>
                  </a:lnTo>
                  <a:lnTo>
                    <a:pt x="679621" y="345989"/>
                  </a:lnTo>
                </a:path>
              </a:pathLst>
            </a:custGeom>
            <a:noFill/>
            <a:ln>
              <a:solidFill>
                <a:schemeClr val="accent2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9"/>
          <p:cNvSpPr/>
          <p:nvPr/>
        </p:nvSpPr>
        <p:spPr>
          <a:xfrm>
            <a:off x="7940737" y="3912402"/>
            <a:ext cx="22570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Wingdings 3" charset="2"/>
                <a:ea typeface="Wingdings 3" charset="2"/>
                <a:cs typeface="Wingdings 3" charset="2"/>
              </a:rPr>
              <a:t>h</a:t>
            </a:r>
            <a:r>
              <a:rPr lang="en-US" sz="1600" dirty="0">
                <a:latin typeface="Optima" charset="0"/>
                <a:ea typeface="Optima" charset="0"/>
                <a:cs typeface="Optima" charset="0"/>
              </a:rPr>
              <a:t> Sample size</a:t>
            </a:r>
          </a:p>
          <a:p>
            <a:r>
              <a:rPr lang="en-US" sz="1600" dirty="0">
                <a:latin typeface="Wingdings 3" charset="2"/>
                <a:ea typeface="Wingdings 3" charset="2"/>
                <a:cs typeface="Wingdings 3" charset="2"/>
              </a:rPr>
              <a:t>h</a:t>
            </a:r>
            <a:r>
              <a:rPr lang="en-US" sz="1600" dirty="0">
                <a:latin typeface="Optima" charset="0"/>
                <a:ea typeface="Optima" charset="0"/>
                <a:cs typeface="Optima" charset="0"/>
              </a:rPr>
              <a:t> Effect size</a:t>
            </a:r>
            <a:endParaRPr lang="ko-KR" altLang="en-US" sz="1600" dirty="0">
              <a:latin typeface="Optima" charset="0"/>
              <a:ea typeface="Optima" charset="0"/>
              <a:cs typeface="Optima" charset="0"/>
            </a:endParaRPr>
          </a:p>
          <a:p>
            <a:r>
              <a:rPr lang="en-US" sz="1600" dirty="0" err="1">
                <a:latin typeface="Wingdings 3" charset="2"/>
                <a:ea typeface="Wingdings 3" charset="2"/>
                <a:cs typeface="Wingdings 3" charset="2"/>
              </a:rPr>
              <a:t>i</a:t>
            </a:r>
            <a:r>
              <a:rPr lang="en-US" sz="1600" dirty="0">
                <a:latin typeface="Optima" charset="0"/>
                <a:ea typeface="Optima" charset="0"/>
                <a:cs typeface="Optima" charset="0"/>
              </a:rPr>
              <a:t> Threshold</a:t>
            </a:r>
          </a:p>
          <a:p>
            <a:endParaRPr lang="en-US" sz="1600" dirty="0">
              <a:solidFill>
                <a:srgbClr val="C00000"/>
              </a:solidFill>
              <a:latin typeface="Optima" charset="0"/>
              <a:ea typeface="Optima" charset="0"/>
              <a:cs typeface="Optima" charset="0"/>
            </a:endParaRPr>
          </a:p>
          <a:p>
            <a:r>
              <a:rPr lang="en-US" sz="1600" dirty="0">
                <a:latin typeface="Wingdings 3" charset="2"/>
                <a:ea typeface="Wingdings 3" charset="2"/>
                <a:cs typeface="Wingdings 3" charset="2"/>
              </a:rPr>
              <a:t>h</a:t>
            </a:r>
            <a:r>
              <a:rPr lang="en-US" sz="1600" dirty="0">
                <a:latin typeface="Optima" charset="0"/>
                <a:ea typeface="Optima" charset="0"/>
                <a:cs typeface="Optima" charset="0"/>
              </a:rPr>
              <a:t> Power</a:t>
            </a:r>
          </a:p>
        </p:txBody>
      </p:sp>
      <p:sp>
        <p:nvSpPr>
          <p:cNvPr id="25" name="Right Arrow 15"/>
          <p:cNvSpPr>
            <a:spLocks noChangeAspect="1"/>
          </p:cNvSpPr>
          <p:nvPr/>
        </p:nvSpPr>
        <p:spPr>
          <a:xfrm rot="5400000">
            <a:off x="8483063" y="4745573"/>
            <a:ext cx="172719" cy="18288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9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5843239" y="6846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205340" y="222608"/>
            <a:ext cx="24282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Winner’s curse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14" name="Picture 34"/>
          <p:cNvPicPr>
            <a:picLocks noChangeAspect="1"/>
          </p:cNvPicPr>
          <p:nvPr/>
        </p:nvPicPr>
        <p:blipFill rotWithShape="1">
          <a:blip r:embed="rId6"/>
          <a:srcRect b="11301"/>
          <a:stretch/>
        </p:blipFill>
        <p:spPr>
          <a:xfrm>
            <a:off x="3307752" y="884872"/>
            <a:ext cx="4677467" cy="4243780"/>
          </a:xfrm>
          <a:prstGeom prst="rect">
            <a:avLst/>
          </a:prstGeom>
        </p:spPr>
      </p:pic>
      <p:sp>
        <p:nvSpPr>
          <p:cNvPr id="15" name="TextBox 23"/>
          <p:cNvSpPr txBox="1"/>
          <p:nvPr/>
        </p:nvSpPr>
        <p:spPr>
          <a:xfrm>
            <a:off x="200500" y="6117834"/>
            <a:ext cx="6977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Optima" charset="0"/>
                <a:ea typeface="Optima" charset="0"/>
                <a:cs typeface="Optima" charset="0"/>
              </a:rPr>
              <a:t>From Button et al., 2013, </a:t>
            </a:r>
            <a:r>
              <a:rPr lang="en-US" sz="1400" i="1" dirty="0">
                <a:latin typeface="Optima" charset="0"/>
                <a:ea typeface="Optima" charset="0"/>
                <a:cs typeface="Optima" charset="0"/>
              </a:rPr>
              <a:t>Nat Rev </a:t>
            </a:r>
            <a:r>
              <a:rPr lang="en-US" sz="1400" i="1" dirty="0" err="1">
                <a:latin typeface="Optima" charset="0"/>
                <a:ea typeface="Optima" charset="0"/>
                <a:cs typeface="Optima" charset="0"/>
              </a:rPr>
              <a:t>Neurosci</a:t>
            </a:r>
            <a:r>
              <a:rPr lang="en-US" sz="1400" dirty="0">
                <a:latin typeface="Optima" charset="0"/>
                <a:ea typeface="Optima" charset="0"/>
                <a:cs typeface="Optima" charset="0"/>
              </a:rPr>
              <a:t>, </a:t>
            </a:r>
            <a:r>
              <a:rPr lang="en-US" sz="1400" dirty="0" err="1">
                <a:latin typeface="Optima" charset="0"/>
                <a:ea typeface="Optima" charset="0"/>
                <a:cs typeface="Optima" charset="0"/>
              </a:rPr>
              <a:t>Zollner</a:t>
            </a:r>
            <a:r>
              <a:rPr lang="en-US" sz="1400" dirty="0">
                <a:latin typeface="Optima" charset="0"/>
                <a:ea typeface="Optima" charset="0"/>
                <a:cs typeface="Optima" charset="0"/>
              </a:rPr>
              <a:t> &amp; Pritchard, 2007, </a:t>
            </a:r>
            <a:r>
              <a:rPr lang="en-US" sz="1400" i="1" dirty="0">
                <a:latin typeface="Optima" charset="0"/>
                <a:ea typeface="Optima" charset="0"/>
                <a:cs typeface="Optima" charset="0"/>
              </a:rPr>
              <a:t>Am J Hum Genet</a:t>
            </a:r>
          </a:p>
        </p:txBody>
      </p:sp>
      <p:sp>
        <p:nvSpPr>
          <p:cNvPr id="17" name="TextBox 8"/>
          <p:cNvSpPr txBox="1"/>
          <p:nvPr/>
        </p:nvSpPr>
        <p:spPr>
          <a:xfrm>
            <a:off x="4945760" y="548717"/>
            <a:ext cx="1672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Optima" charset="0"/>
                <a:ea typeface="Optima" charset="0"/>
                <a:cs typeface="Optima" charset="0"/>
              </a:rPr>
              <a:t>Winner’s curse</a:t>
            </a:r>
          </a:p>
        </p:txBody>
      </p:sp>
      <p:grpSp>
        <p:nvGrpSpPr>
          <p:cNvPr id="19" name="Group 35"/>
          <p:cNvGrpSpPr/>
          <p:nvPr/>
        </p:nvGrpSpPr>
        <p:grpSpPr>
          <a:xfrm>
            <a:off x="4860810" y="5069806"/>
            <a:ext cx="5496326" cy="831916"/>
            <a:chOff x="3671069" y="5492874"/>
            <a:chExt cx="5496326" cy="831916"/>
          </a:xfrm>
        </p:grpSpPr>
        <p:sp>
          <p:nvSpPr>
            <p:cNvPr id="20" name="Rectangle 9"/>
            <p:cNvSpPr/>
            <p:nvPr/>
          </p:nvSpPr>
          <p:spPr>
            <a:xfrm>
              <a:off x="4176236" y="5740015"/>
              <a:ext cx="499115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Optima" charset="0"/>
                  <a:ea typeface="Optima" charset="0"/>
                  <a:cs typeface="Optima" charset="0"/>
                </a:rPr>
                <a:t>The probability that it will correctly reject the null hypothesis when the null hypothesis is false </a:t>
              </a:r>
            </a:p>
          </p:txBody>
        </p:sp>
        <p:sp>
          <p:nvSpPr>
            <p:cNvPr id="21" name="Rectangle 11"/>
            <p:cNvSpPr/>
            <p:nvPr/>
          </p:nvSpPr>
          <p:spPr>
            <a:xfrm flipV="1">
              <a:off x="3671069" y="5492874"/>
              <a:ext cx="1280160" cy="7315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3909680" y="5557563"/>
              <a:ext cx="192763" cy="345989"/>
            </a:xfrm>
            <a:custGeom>
              <a:avLst/>
              <a:gdLst>
                <a:gd name="connsiteX0" fmla="*/ 0 w 679621"/>
                <a:gd name="connsiteY0" fmla="*/ 0 h 345989"/>
                <a:gd name="connsiteX1" fmla="*/ 0 w 679621"/>
                <a:gd name="connsiteY1" fmla="*/ 345989 h 345989"/>
                <a:gd name="connsiteX2" fmla="*/ 679621 w 679621"/>
                <a:gd name="connsiteY2" fmla="*/ 345989 h 34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9621" h="345989">
                  <a:moveTo>
                    <a:pt x="0" y="0"/>
                  </a:moveTo>
                  <a:lnTo>
                    <a:pt x="0" y="345989"/>
                  </a:lnTo>
                  <a:lnTo>
                    <a:pt x="679621" y="345989"/>
                  </a:lnTo>
                </a:path>
              </a:pathLst>
            </a:custGeom>
            <a:noFill/>
            <a:ln>
              <a:solidFill>
                <a:schemeClr val="accent2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33"/>
          <p:cNvSpPr/>
          <p:nvPr/>
        </p:nvSpPr>
        <p:spPr>
          <a:xfrm>
            <a:off x="4056237" y="941020"/>
            <a:ext cx="3752194" cy="3509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4"/>
          <p:cNvGrpSpPr/>
          <p:nvPr/>
        </p:nvGrpSpPr>
        <p:grpSpPr>
          <a:xfrm>
            <a:off x="1614517" y="2179666"/>
            <a:ext cx="1693235" cy="1207960"/>
            <a:chOff x="496933" y="2702834"/>
            <a:chExt cx="1693235" cy="1207960"/>
          </a:xfrm>
        </p:grpSpPr>
        <p:sp>
          <p:nvSpPr>
            <p:cNvPr id="30" name="Rectangle 14"/>
            <p:cNvSpPr/>
            <p:nvPr/>
          </p:nvSpPr>
          <p:spPr>
            <a:xfrm>
              <a:off x="496933" y="2702834"/>
              <a:ext cx="1616189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dirty="0">
                  <a:latin typeface="Optima" charset="0"/>
                  <a:ea typeface="Optima" charset="0"/>
                  <a:cs typeface="Optima" charset="0"/>
                </a:rPr>
                <a:t>Stronger results </a:t>
              </a:r>
            </a:p>
            <a:p>
              <a:pPr>
                <a:lnSpc>
                  <a:spcPct val="120000"/>
                </a:lnSpc>
              </a:pPr>
              <a:r>
                <a:rPr lang="en-US" sz="1600" dirty="0">
                  <a:latin typeface="Optima" charset="0"/>
                  <a:ea typeface="Optima" charset="0"/>
                  <a:cs typeface="Optima" charset="0"/>
                </a:rPr>
                <a:t>than real </a:t>
              </a:r>
            </a:p>
            <a:p>
              <a:pPr>
                <a:lnSpc>
                  <a:spcPct val="120000"/>
                </a:lnSpc>
              </a:pPr>
              <a:r>
                <a:rPr lang="en-US" sz="1400" dirty="0">
                  <a:latin typeface="Optima" charset="0"/>
                  <a:ea typeface="Optima" charset="0"/>
                  <a:cs typeface="Optima" charset="0"/>
                </a:rPr>
                <a:t>(e.g., voodoo </a:t>
              </a:r>
            </a:p>
            <a:p>
              <a:pPr>
                <a:lnSpc>
                  <a:spcPct val="120000"/>
                </a:lnSpc>
              </a:pPr>
              <a:r>
                <a:rPr lang="en-US" sz="1400" dirty="0">
                  <a:latin typeface="Optima" charset="0"/>
                  <a:ea typeface="Optima" charset="0"/>
                  <a:cs typeface="Optima" charset="0"/>
                </a:rPr>
                <a:t>correlation)</a:t>
              </a:r>
            </a:p>
          </p:txBody>
        </p:sp>
        <p:sp>
          <p:nvSpPr>
            <p:cNvPr id="31" name="Rectangle 15"/>
            <p:cNvSpPr/>
            <p:nvPr/>
          </p:nvSpPr>
          <p:spPr>
            <a:xfrm rot="5400000" flipV="1">
              <a:off x="1970712" y="3691338"/>
              <a:ext cx="365760" cy="7315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16"/>
            <p:cNvSpPr/>
            <p:nvPr/>
          </p:nvSpPr>
          <p:spPr>
            <a:xfrm rot="16200000" flipV="1">
              <a:off x="1843746" y="3435181"/>
              <a:ext cx="192763" cy="345989"/>
            </a:xfrm>
            <a:custGeom>
              <a:avLst/>
              <a:gdLst>
                <a:gd name="connsiteX0" fmla="*/ 0 w 679621"/>
                <a:gd name="connsiteY0" fmla="*/ 0 h 345989"/>
                <a:gd name="connsiteX1" fmla="*/ 0 w 679621"/>
                <a:gd name="connsiteY1" fmla="*/ 345989 h 345989"/>
                <a:gd name="connsiteX2" fmla="*/ 679621 w 679621"/>
                <a:gd name="connsiteY2" fmla="*/ 345989 h 34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9621" h="345989">
                  <a:moveTo>
                    <a:pt x="0" y="0"/>
                  </a:moveTo>
                  <a:lnTo>
                    <a:pt x="0" y="345989"/>
                  </a:lnTo>
                  <a:lnTo>
                    <a:pt x="679621" y="345989"/>
                  </a:lnTo>
                </a:path>
              </a:pathLst>
            </a:custGeom>
            <a:noFill/>
            <a:ln>
              <a:solidFill>
                <a:schemeClr val="accent2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03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5843239" y="6846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205340" y="222608"/>
            <a:ext cx="24282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Winner’s curse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14" name="Picture 34"/>
          <p:cNvPicPr>
            <a:picLocks noChangeAspect="1"/>
          </p:cNvPicPr>
          <p:nvPr/>
        </p:nvPicPr>
        <p:blipFill rotWithShape="1">
          <a:blip r:embed="rId6"/>
          <a:srcRect b="11301"/>
          <a:stretch/>
        </p:blipFill>
        <p:spPr>
          <a:xfrm>
            <a:off x="3307752" y="884872"/>
            <a:ext cx="4677467" cy="4243780"/>
          </a:xfrm>
          <a:prstGeom prst="rect">
            <a:avLst/>
          </a:prstGeom>
        </p:spPr>
      </p:pic>
      <p:sp>
        <p:nvSpPr>
          <p:cNvPr id="17" name="TextBox 8"/>
          <p:cNvSpPr txBox="1"/>
          <p:nvPr/>
        </p:nvSpPr>
        <p:spPr>
          <a:xfrm>
            <a:off x="4945760" y="548717"/>
            <a:ext cx="1672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Optima" charset="0"/>
                <a:ea typeface="Optima" charset="0"/>
                <a:cs typeface="Optima" charset="0"/>
              </a:rPr>
              <a:t>Winner’s curse</a:t>
            </a:r>
          </a:p>
        </p:txBody>
      </p:sp>
      <p:sp>
        <p:nvSpPr>
          <p:cNvPr id="23" name="텍스트 상자 22"/>
          <p:cNvSpPr txBox="1"/>
          <p:nvPr/>
        </p:nvSpPr>
        <p:spPr>
          <a:xfrm>
            <a:off x="798762" y="5254993"/>
            <a:ext cx="100889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Low powered studies can increase biases in literature, resulting in replication failure.</a:t>
            </a:r>
          </a:p>
        </p:txBody>
      </p:sp>
    </p:spTree>
    <p:extLst>
      <p:ext uri="{BB962C8B-B14F-4D97-AF65-F5344CB8AC3E}">
        <p14:creationId xmlns:p14="http://schemas.microsoft.com/office/powerpoint/2010/main" val="102835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5843239" y="6846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417" y="1036293"/>
            <a:ext cx="3466203" cy="4684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5839" y="1036293"/>
            <a:ext cx="3461230" cy="4684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8288" y="1036293"/>
            <a:ext cx="3437034" cy="4684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직사각형 14"/>
          <p:cNvSpPr/>
          <p:nvPr/>
        </p:nvSpPr>
        <p:spPr>
          <a:xfrm>
            <a:off x="205340" y="222608"/>
            <a:ext cx="39584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Power failure: references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596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28840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Statistics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18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050346" y="2120740"/>
            <a:ext cx="809138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18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More about tests and Intervals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5935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18-3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5843239" y="6846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2E7259-B1AA-DC4F-9B97-DE14B5E13627}"/>
              </a:ext>
            </a:extLst>
          </p:cNvPr>
          <p:cNvSpPr/>
          <p:nvPr/>
        </p:nvSpPr>
        <p:spPr>
          <a:xfrm>
            <a:off x="4011137" y="3100568"/>
            <a:ext cx="40336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dirty="0">
                <a:latin typeface="Seravek" panose="020B0503040000020004" pitchFamily="34" charset="0"/>
                <a:hlinkClick r:id="rId6"/>
              </a:rPr>
              <a:t>https://forms.gle/ponLSTd4KBuC1feA8</a:t>
            </a:r>
            <a:endParaRPr lang="en-US" altLang="ko-Kore-KR" dirty="0">
              <a:latin typeface="Seravek" panose="020B0503040000020004" pitchFamily="34" charset="0"/>
            </a:endParaRPr>
          </a:p>
          <a:p>
            <a:pPr algn="ctr"/>
            <a:endParaRPr lang="ko-Kore-KR" altLang="en-US" dirty="0"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279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5843239" y="6846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05340" y="222608"/>
            <a:ext cx="17459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Effect size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텍스트 상자 13"/>
              <p:cNvSpPr txBox="1"/>
              <p:nvPr/>
            </p:nvSpPr>
            <p:spPr>
              <a:xfrm>
                <a:off x="1140325" y="946357"/>
                <a:ext cx="10088953" cy="5025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Effect size: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the distance between the null hypothesis value,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baseline="-25000" dirty="0">
                    <a:latin typeface="Seravek Light" charset="0"/>
                    <a:ea typeface="Seravek Light" charset="0"/>
                    <a:cs typeface="Seravek Light" charset="0"/>
                  </a:rPr>
                  <a:t>0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altLang="ko-KR" baseline="-25000" dirty="0">
                    <a:latin typeface="Seravek Light" charset="0"/>
                    <a:ea typeface="Seravek Light" charset="0"/>
                    <a:cs typeface="Seravek Light" charset="0"/>
                  </a:rPr>
                  <a:t>0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and the truth,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or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.</a:t>
                </a: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Power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effect size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Large effects are easier to see and results in larger power.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Small effects are naturally more difficult to detect (increase Type II errors). 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standard deviation is also important (it provides a ruler). 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Effect magnitude / standard deviation is basically </a:t>
                </a: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“signal-to-noise ratio”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.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Different types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of effect sizes: correlation-based, distance-based, etc.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Correlation,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r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and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R</a:t>
                </a:r>
                <a:r>
                  <a:rPr lang="en-US" altLang="ko-KR" baseline="30000" dirty="0">
                    <a:latin typeface="Seravek Light" charset="0"/>
                    <a:ea typeface="Seravek Light" charset="0"/>
                    <a:cs typeface="Seravek Light" charset="0"/>
                  </a:rPr>
                  <a:t>2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Cohen’s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d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   </a:t>
                </a:r>
              </a:p>
              <a:p>
                <a:pPr marL="1228725" lvl="3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similar to z scores,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𝑧</m:t>
                    </m:r>
                    <m:r>
                      <a:rPr lang="en-US" altLang="ko-KR" sz="1600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f>
                      <m:fPr>
                        <m:ctrlPr>
                          <a:rPr lang="mr-IN" altLang="ko-KR" sz="1600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600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sz="1600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en-US" altLang="ko-KR" sz="1600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, but Cohen’s </a:t>
                </a:r>
                <a:r>
                  <a:rPr lang="en-US" altLang="ko-KR" sz="1600" i="1" dirty="0">
                    <a:latin typeface="Seravek Light" charset="0"/>
                    <a:ea typeface="Seravek Light" charset="0"/>
                    <a:cs typeface="Seravek Light" charset="0"/>
                  </a:rPr>
                  <a:t>d</a:t>
                </a: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 is for comparisons between groups</a:t>
                </a:r>
              </a:p>
            </p:txBody>
          </p:sp>
        </mc:Choice>
        <mc:Fallback xmlns="">
          <p:sp>
            <p:nvSpPr>
              <p:cNvPr id="14" name="텍스트 상자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25" y="946357"/>
                <a:ext cx="10088953" cy="5025094"/>
              </a:xfrm>
              <a:prstGeom prst="rect">
                <a:avLst/>
              </a:prstGeom>
              <a:blipFill rotWithShape="0">
                <a:blip r:embed="rId6"/>
                <a:stretch>
                  <a:fillRect l="-363" b="-33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273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 bldLvl="3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614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18-4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5843239" y="6846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2E7259-B1AA-DC4F-9B97-DE14B5E13627}"/>
              </a:ext>
            </a:extLst>
          </p:cNvPr>
          <p:cNvSpPr/>
          <p:nvPr/>
        </p:nvSpPr>
        <p:spPr>
          <a:xfrm>
            <a:off x="4001902" y="3100568"/>
            <a:ext cx="40521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dirty="0">
                <a:latin typeface="Seravek" panose="020B0503040000020004" pitchFamily="34" charset="0"/>
                <a:hlinkClick r:id="rId6"/>
              </a:rPr>
              <a:t>https://forms.gle/nsadjV25KsoB5dNBA</a:t>
            </a:r>
            <a:endParaRPr lang="en-US" altLang="ko-Kore-KR" dirty="0">
              <a:latin typeface="Seravek" panose="020B0503040000020004" pitchFamily="34" charset="0"/>
            </a:endParaRPr>
          </a:p>
          <a:p>
            <a:pPr algn="ctr"/>
            <a:endParaRPr lang="ko-Kore-KR" altLang="en-US" dirty="0"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92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5843239" y="6846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05340" y="222608"/>
            <a:ext cx="47772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Alpha and beta in a picture (2)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6030" y="865667"/>
            <a:ext cx="7339939" cy="4363887"/>
          </a:xfrm>
          <a:prstGeom prst="rect">
            <a:avLst/>
          </a:prstGeom>
        </p:spPr>
      </p:pic>
      <p:sp>
        <p:nvSpPr>
          <p:cNvPr id="13" name="텍스트 상자 12"/>
          <p:cNvSpPr txBox="1"/>
          <p:nvPr/>
        </p:nvSpPr>
        <p:spPr>
          <a:xfrm>
            <a:off x="891127" y="4833131"/>
            <a:ext cx="100889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Power = 1 </a:t>
            </a:r>
            <a:r>
              <a:rPr lang="mr-IN" altLang="ko-KR" dirty="0">
                <a:latin typeface="Seravek Light" charset="0"/>
                <a:ea typeface="Seravek Light" charset="0"/>
                <a:cs typeface="Seravek Light" charset="0"/>
              </a:rPr>
              <a:t>–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beta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Tradeoffs between alpha and beta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role of effect size in power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40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 bldLvl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5843239" y="6846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05340" y="222608"/>
            <a:ext cx="40479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Sensitivity and Specificity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52972" y="865667"/>
            <a:ext cx="439646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ko-KR" sz="1400" dirty="0">
              <a:latin typeface="Seravek Light" charset="0"/>
              <a:ea typeface="Seravek Light" charset="0"/>
              <a:cs typeface="Seravek Light" charset="0"/>
              <a:hlinkClick r:id="rId6"/>
            </a:endParaRPr>
          </a:p>
          <a:p>
            <a:r>
              <a:rPr lang="ko-KR" altLang="en-US" sz="14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https://en.wikipedia.org/wiki/Sensitivity_and_specificity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  <a:p>
            <a:endParaRPr lang="ko-KR" altLang="en-US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텍스트 상자 16"/>
              <p:cNvSpPr txBox="1"/>
              <p:nvPr/>
            </p:nvSpPr>
            <p:spPr>
              <a:xfrm>
                <a:off x="1140325" y="1624652"/>
                <a:ext cx="10088953" cy="885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Specificity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= # true negatives / (# true negatives + # false positives) = 1 -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Sensitivity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= # true positives / (# true positives + # false negatives) = 1 -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= Power</a:t>
                </a:r>
              </a:p>
            </p:txBody>
          </p:sp>
        </mc:Choice>
        <mc:Fallback xmlns="">
          <p:sp>
            <p:nvSpPr>
              <p:cNvPr id="17" name="텍스트 상자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25" y="1624652"/>
                <a:ext cx="10088953" cy="885114"/>
              </a:xfrm>
              <a:prstGeom prst="rect">
                <a:avLst/>
              </a:prstGeom>
              <a:blipFill rotWithShape="0">
                <a:blip r:embed="rId7"/>
                <a:stretch>
                  <a:fillRect l="-363" b="-103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그룹 18"/>
          <p:cNvGrpSpPr/>
          <p:nvPr/>
        </p:nvGrpSpPr>
        <p:grpSpPr>
          <a:xfrm>
            <a:off x="1374501" y="3010777"/>
            <a:ext cx="8655304" cy="2072134"/>
            <a:chOff x="1374501" y="3010777"/>
            <a:chExt cx="8655304" cy="207213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41403" y="3315191"/>
              <a:ext cx="8188402" cy="1767720"/>
            </a:xfrm>
            <a:prstGeom prst="rect">
              <a:avLst/>
            </a:prstGeom>
          </p:spPr>
        </p:pic>
        <p:sp>
          <p:nvSpPr>
            <p:cNvPr id="18" name="텍스트 상자 17"/>
            <p:cNvSpPr txBox="1"/>
            <p:nvPr/>
          </p:nvSpPr>
          <p:spPr>
            <a:xfrm>
              <a:off x="1374501" y="3010777"/>
              <a:ext cx="200431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>
                <a:lnSpc>
                  <a:spcPct val="150000"/>
                </a:lnSpc>
              </a:pPr>
              <a:r>
                <a:rPr lang="en-US" altLang="ko-KR" b="1">
                  <a:latin typeface="Seravek Light" charset="0"/>
                  <a:ea typeface="Seravek Light" charset="0"/>
                  <a:cs typeface="Seravek Light" charset="0"/>
                </a:rPr>
                <a:t>Confusion matrix</a:t>
              </a:r>
              <a:endParaRPr lang="en-US" altLang="ko-KR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652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5843239" y="6846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05340" y="222608"/>
            <a:ext cx="52300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Reducing both Type I and II errors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3763" y="1404049"/>
            <a:ext cx="7602500" cy="429706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531" y="1583473"/>
            <a:ext cx="3311988" cy="1969109"/>
          </a:xfrm>
          <a:prstGeom prst="rect">
            <a:avLst/>
          </a:prstGeom>
        </p:spPr>
      </p:pic>
      <p:sp>
        <p:nvSpPr>
          <p:cNvPr id="4" name="오른쪽 화살표[R] 3"/>
          <p:cNvSpPr/>
          <p:nvPr/>
        </p:nvSpPr>
        <p:spPr>
          <a:xfrm>
            <a:off x="3908402" y="2487521"/>
            <a:ext cx="661061" cy="50180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192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5843239" y="6846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6266" y="768726"/>
            <a:ext cx="4401246" cy="587669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1749" y="480947"/>
            <a:ext cx="4510836" cy="616447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05340" y="222608"/>
            <a:ext cx="76242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Increasing Power without increasing sample size: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294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1547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Survey of the Final format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9709D7-B8BF-3042-B5EC-923800949AC7}"/>
              </a:ext>
            </a:extLst>
          </p:cNvPr>
          <p:cNvSpPr/>
          <p:nvPr/>
        </p:nvSpPr>
        <p:spPr>
          <a:xfrm>
            <a:off x="3996998" y="3100568"/>
            <a:ext cx="40619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dirty="0">
                <a:latin typeface="Seravek" panose="020B0503040000020004" pitchFamily="34" charset="0"/>
                <a:hlinkClick r:id="rId6"/>
              </a:rPr>
              <a:t>https://forms.gle/kfnn8BtU7vmvfBVo9</a:t>
            </a:r>
            <a:endParaRPr lang="en-US" altLang="ko-Kore-KR" dirty="0">
              <a:latin typeface="Seravek" panose="020B0503040000020004" pitchFamily="34" charset="0"/>
            </a:endParaRPr>
          </a:p>
          <a:p>
            <a:pPr algn="ctr"/>
            <a:endParaRPr lang="ko-Kore-KR" altLang="en-US" dirty="0"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3606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928453" y="879451"/>
            <a:ext cx="109436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2060"/>
                </a:solidFill>
                <a:latin typeface="Seravek Light" charset="0"/>
                <a:ea typeface="Seravek Light" charset="0"/>
                <a:cs typeface="Seravek Light" charset="0"/>
              </a:rPr>
              <a:t>Chapter 22: More about Tests and Intervals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Type I error: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the null hypothesis is true, but we mistakenly reject it (false positive)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Type II error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: The null hypothesis is false, but we fail to reject it (false negative)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Alpha: how small the P-value should be, P(Type I error)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Beta: the probability of Type II error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Power = 1 </a:t>
            </a:r>
            <a:r>
              <a:rPr lang="mr-IN" altLang="ko-KR" dirty="0">
                <a:latin typeface="Seravek Light" charset="0"/>
                <a:ea typeface="Seravek Light" charset="0"/>
                <a:cs typeface="Seravek Light" charset="0"/>
              </a:rPr>
              <a:t>–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beta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Winner’s curse: increased bias in low powered studies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Effect size: the distance between the null hypothesis value and the truth, but similar to signal-to-noise ratio</a:t>
            </a:r>
          </a:p>
        </p:txBody>
      </p:sp>
    </p:spTree>
    <p:extLst>
      <p:ext uri="{BB962C8B-B14F-4D97-AF65-F5344CB8AC3E}">
        <p14:creationId xmlns:p14="http://schemas.microsoft.com/office/powerpoint/2010/main" val="182987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085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Review: 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11"/>
              <p:cNvSpPr txBox="1"/>
              <p:nvPr/>
            </p:nvSpPr>
            <p:spPr>
              <a:xfrm>
                <a:off x="1140325" y="879451"/>
                <a:ext cx="10590758" cy="502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1" dirty="0">
                    <a:solidFill>
                      <a:srgbClr val="00206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Chapter 21: Inferences About Means</a:t>
                </a: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Central Limit Theorem: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𝑀𝑒𝑎𝑛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𝜇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, 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𝑆𝐷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mr-IN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standard error,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𝑆𝐸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Degrees of freedom: the number of values that are free to vary after we estimate parameters.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Confidence interval for Means:</a:t>
                </a:r>
                <a:r>
                  <a:rPr lang="en-US" altLang="ko-KR" dirty="0">
                    <a:solidFill>
                      <a:schemeClr val="tx1"/>
                    </a:solidFill>
                    <a:ea typeface="Seravek Light" charset="0"/>
                    <a:cs typeface="Seravek Light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e>
                    </m:acc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  <m:sSubSup>
                      <m:sSubSup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𝑑𝑓</m:t>
                        </m:r>
                      </m:sub>
                      <m:sup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bSup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acc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𝑆𝐸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, and </a:t>
                </a:r>
                <a:r>
                  <a:rPr lang="en-US" altLang="ko-KR" i="1" dirty="0" err="1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df</a:t>
                </a:r>
                <a:r>
                  <a:rPr lang="en-US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 = </a:t>
                </a:r>
                <a:r>
                  <a:rPr lang="en-US" altLang="ko-KR" i="1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n</a:t>
                </a:r>
                <a:r>
                  <a:rPr lang="en-US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:r>
                  <a:rPr lang="mr-IN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–</a:t>
                </a:r>
                <a:r>
                  <a:rPr lang="en-US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 1  (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t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* instead of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z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*)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Hypothesis tests and confidence interval are built from the same calculations, and looking at the same question</a:t>
                </a:r>
                <a:r>
                  <a:rPr lang="ko-KR" altLang="en-US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from two different perspectives. 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Hypothesis tests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start with a proposed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parameter value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and ask if the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data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are consistent with that value, while </a:t>
                </a: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confidence intervals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start with the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data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and finds an interval of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plausible values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for where the parameter may lie. 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2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25" y="879451"/>
                <a:ext cx="10590758" cy="5025991"/>
              </a:xfrm>
              <a:prstGeom prst="rect">
                <a:avLst/>
              </a:prstGeom>
              <a:blipFill rotWithShape="0">
                <a:blip r:embed="rId6"/>
                <a:stretch>
                  <a:fillRect l="-4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9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1547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Survey of the Final format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9709D7-B8BF-3042-B5EC-923800949AC7}"/>
              </a:ext>
            </a:extLst>
          </p:cNvPr>
          <p:cNvSpPr/>
          <p:nvPr/>
        </p:nvSpPr>
        <p:spPr>
          <a:xfrm>
            <a:off x="3996998" y="3100568"/>
            <a:ext cx="40619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dirty="0">
                <a:latin typeface="Seravek" panose="020B0503040000020004" pitchFamily="34" charset="0"/>
                <a:hlinkClick r:id="rId6"/>
              </a:rPr>
              <a:t>https://forms.gle/kfnn8BtU7vmvfBVo9</a:t>
            </a:r>
            <a:endParaRPr lang="en-US" altLang="ko-Kore-KR" dirty="0">
              <a:latin typeface="Seravek" panose="020B0503040000020004" pitchFamily="34" charset="0"/>
            </a:endParaRPr>
          </a:p>
          <a:p>
            <a:pPr algn="ctr"/>
            <a:endParaRPr lang="ko-Kore-KR" altLang="en-US" dirty="0"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670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5437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What’s P-value again?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140325" y="990961"/>
            <a:ext cx="10088953" cy="500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lvl="1" indent="-314325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P-value = P(Data | H</a:t>
            </a:r>
            <a:r>
              <a:rPr lang="en-US" altLang="ko-KR" baseline="-25000" dirty="0">
                <a:latin typeface="Seravek Light" charset="0"/>
                <a:ea typeface="Seravek Light" charset="0"/>
                <a:cs typeface="Seravek Light" charset="0"/>
              </a:rPr>
              <a:t>0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), not P(H</a:t>
            </a:r>
            <a:r>
              <a:rPr lang="en-US" altLang="ko-KR" baseline="-25000" dirty="0">
                <a:latin typeface="Seravek Light" charset="0"/>
                <a:ea typeface="Seravek Light" charset="0"/>
                <a:cs typeface="Seravek Light" charset="0"/>
              </a:rPr>
              <a:t>0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| Data)</a:t>
            </a:r>
          </a:p>
          <a:p>
            <a:pPr marL="771525" lvl="2" indent="-314325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conditional probability of getting the data given that the null hypothesis is true</a:t>
            </a:r>
          </a:p>
          <a:p>
            <a:pPr marL="771525" lvl="2" indent="-314325">
              <a:lnSpc>
                <a:spcPct val="200000"/>
              </a:lnSpc>
              <a:buFont typeface="Arial" charset="0"/>
              <a:buChar char="•"/>
            </a:pPr>
            <a:r>
              <a:rPr lang="en-US" altLang="ko-KR" i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NOT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probability that the null hypothesis is true</a:t>
            </a:r>
          </a:p>
          <a:p>
            <a:pPr marL="771525" lvl="2" indent="-314325">
              <a:lnSpc>
                <a:spcPct val="200000"/>
              </a:lnSpc>
              <a:buFont typeface="Arial" charset="0"/>
              <a:buChar char="•"/>
            </a:pPr>
            <a:r>
              <a:rPr lang="en-US" altLang="ko-KR" i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NOT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conditional probability that the null hypothesis is true given the data</a:t>
            </a:r>
          </a:p>
          <a:p>
            <a:pPr marL="771525" lvl="2" indent="-314325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P-value = 0.03 </a:t>
            </a:r>
          </a:p>
          <a:p>
            <a:pPr marL="1228725" lvl="3" indent="-314325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does </a:t>
            </a:r>
            <a:r>
              <a:rPr lang="en-US" altLang="ko-KR" i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NOT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mean “there is a 3% chance that the null hypothesis is true”.</a:t>
            </a:r>
          </a:p>
          <a:p>
            <a:pPr marL="1228725" lvl="3" indent="-314325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does mean “given the null hypothesis, there’s a 3% chance of observing the observed statistic value.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8EA40CB0-66F5-094A-A6F0-12A6EBA24262}"/>
                  </a:ext>
                </a:extLst>
              </p14:cNvPr>
              <p14:cNvContentPartPr/>
              <p14:nvPr/>
            </p14:nvContentPartPr>
            <p14:xfrm>
              <a:off x="1927080" y="1819080"/>
              <a:ext cx="9957960" cy="393588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8EA40CB0-66F5-094A-A6F0-12A6EBA2426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10880" y="1802880"/>
                <a:ext cx="9990360" cy="396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9743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bldLvl="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2557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Small P-value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140325" y="990961"/>
            <a:ext cx="100889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First, yay!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It means the result we just observed is unlikely to occur if the null hypothesis is true.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does </a:t>
            </a:r>
            <a:r>
              <a:rPr lang="en-US" altLang="ko-KR" i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NOT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mean that the null hypothesis is “less true”. 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How small the P-value should be? 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depends on a lot of things, e.g., your prior belief in the null hypothesis, your trust in your data, in the experimental method, in the survey protocol, etc.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P-value serve as a measure of the strength of the evidence against the null hypothesis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should </a:t>
            </a:r>
            <a:r>
              <a:rPr lang="en-US" altLang="ko-KR" i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NEVER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serve as a hard and fast rule for decisions.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i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YOU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have to take the responsibility for the decision on yourself.</a:t>
            </a:r>
          </a:p>
        </p:txBody>
      </p:sp>
    </p:spTree>
    <p:extLst>
      <p:ext uri="{BB962C8B-B14F-4D97-AF65-F5344CB8AC3E}">
        <p14:creationId xmlns:p14="http://schemas.microsoft.com/office/powerpoint/2010/main" val="85669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0055" y="2163999"/>
            <a:ext cx="3985941" cy="1983006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1034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High P-value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140325" y="990961"/>
            <a:ext cx="1008895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 evidence for rejecting H</a:t>
            </a:r>
            <a:r>
              <a:rPr lang="en-US" altLang="ko-KR" baseline="-25000" dirty="0">
                <a:latin typeface="Seravek Light" charset="0"/>
                <a:ea typeface="Seravek Light" charset="0"/>
                <a:cs typeface="Seravek Light" charset="0"/>
              </a:rPr>
              <a:t>0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 cannot reject the null hypothesis.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For one-sided test, if P-value is higher than 0.5, you know that your test statistic is on the “wrong” side.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High P-values mean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What we’ve observed is not surprising. 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 have no reason to reject our null hypothesis. 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Does </a:t>
            </a:r>
            <a:r>
              <a:rPr lang="en-US" altLang="ko-KR" i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NOT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prove that the null hypothesis is true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Do </a:t>
            </a:r>
            <a:r>
              <a:rPr lang="en-US" altLang="ko-KR" i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NOT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say that you “accept the null hypothesis”. </a:t>
            </a:r>
          </a:p>
          <a:p>
            <a:pPr marL="771525" lvl="2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You </a:t>
            </a:r>
            <a:r>
              <a:rPr lang="en-US" altLang="ko-KR" i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should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say that “the data have failed to provide sufficient evidence to reject the null hypothesis”. 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5843239" y="6846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442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5328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18-1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5843239" y="6846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2E7259-B1AA-DC4F-9B97-DE14B5E13627}"/>
              </a:ext>
            </a:extLst>
          </p:cNvPr>
          <p:cNvSpPr/>
          <p:nvPr/>
        </p:nvSpPr>
        <p:spPr>
          <a:xfrm>
            <a:off x="3930152" y="3100568"/>
            <a:ext cx="41956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ko-Kore-KR" dirty="0">
                <a:latin typeface="Seravek" panose="020B0503040000020004" pitchFamily="34" charset="0"/>
                <a:hlinkClick r:id="rId6"/>
              </a:rPr>
              <a:t>https://forms.gle/6bo2cRaHQ5weiUHPA</a:t>
            </a:r>
            <a:endParaRPr lang="en" altLang="ko-Kore-KR" dirty="0">
              <a:latin typeface="Seravek" panose="020B0503040000020004" pitchFamily="34" charset="0"/>
            </a:endParaRPr>
          </a:p>
          <a:p>
            <a:pPr algn="ctr"/>
            <a:endParaRPr lang="ko-Kore-KR" altLang="en-US" dirty="0"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56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040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Alpha levels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11"/>
              <p:cNvSpPr txBox="1"/>
              <p:nvPr/>
            </p:nvSpPr>
            <p:spPr>
              <a:xfrm>
                <a:off x="1140325" y="879451"/>
                <a:ext cx="10088953" cy="55399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We need to make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decisions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!</a:t>
                </a: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sz="1000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An </a:t>
                </a: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alpha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level defines how small the P-value should be: 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Threshold for a decision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Significance level,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“statistically significant”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Greek letter,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Common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levels are 0.05, 0.01, and 0.001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sz="1000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Important considerations: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thresholds (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levels) are arbitrary, really. But we need something for decision-making.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You must select the alpha level </a:t>
                </a:r>
                <a:r>
                  <a:rPr lang="en-US" altLang="ko-KR" i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BEFORE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you look at the data. 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In some fields, the decision about the significance is presented with *s. </a:t>
                </a:r>
              </a:p>
              <a:p>
                <a:pPr marL="1228725" lvl="3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E.g., *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&lt; .05, **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 p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&lt; .01, ***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&lt; .001</a:t>
                </a:r>
              </a:p>
              <a:p>
                <a:pPr marL="7715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But still, it’s better to report the P-value in addition to the *s. </a:t>
                </a:r>
              </a:p>
            </p:txBody>
          </p:sp>
        </mc:Choice>
        <mc:Fallback xmlns="">
          <p:sp>
            <p:nvSpPr>
              <p:cNvPr id="12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25" y="879451"/>
                <a:ext cx="10088953" cy="5539978"/>
              </a:xfrm>
              <a:prstGeom prst="rect">
                <a:avLst/>
              </a:prstGeom>
              <a:blipFill rotWithShape="0">
                <a:blip r:embed="rId6"/>
                <a:stretch>
                  <a:fillRect l="-363" b="-1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텍스트 상자 2"/>
          <p:cNvSpPr txBox="1"/>
          <p:nvPr/>
        </p:nvSpPr>
        <p:spPr>
          <a:xfrm>
            <a:off x="5843239" y="68468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693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bldLvl="3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4377</TotalTime>
  <Words>1892</Words>
  <Application>Microsoft Macintosh PowerPoint</Application>
  <PresentationFormat>와이드스크린</PresentationFormat>
  <Paragraphs>212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8" baseType="lpstr">
      <vt:lpstr>DXKPMStd Bold</vt:lpstr>
      <vt:lpstr>맑은 고딕</vt:lpstr>
      <vt:lpstr>Arial</vt:lpstr>
      <vt:lpstr>Cambria Math</vt:lpstr>
      <vt:lpstr>Optima</vt:lpstr>
      <vt:lpstr>PT Sans Narrow</vt:lpstr>
      <vt:lpstr>Seravek</vt:lpstr>
      <vt:lpstr>Seravek Light</vt:lpstr>
      <vt:lpstr>Wingdings 3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우충완</cp:lastModifiedBy>
  <cp:revision>851</cp:revision>
  <dcterms:created xsi:type="dcterms:W3CDTF">2017-08-24T21:55:02Z</dcterms:created>
  <dcterms:modified xsi:type="dcterms:W3CDTF">2021-05-03T05:49:12Z</dcterms:modified>
</cp:coreProperties>
</file>